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84" r:id="rId5"/>
    <p:sldMasterId id="2147483688" r:id="rId6"/>
    <p:sldMasterId id="2147483692" r:id="rId7"/>
    <p:sldMasterId id="2147483696" r:id="rId8"/>
  </p:sldMasterIdLst>
  <p:notesMasterIdLst>
    <p:notesMasterId r:id="rId14"/>
  </p:notesMasterIdLst>
  <p:handoutMasterIdLst>
    <p:handoutMasterId r:id="rId15"/>
  </p:handoutMasterIdLst>
  <p:sldIdLst>
    <p:sldId id="288" r:id="rId9"/>
    <p:sldId id="273" r:id="rId10"/>
    <p:sldId id="289" r:id="rId11"/>
    <p:sldId id="291" r:id="rId12"/>
    <p:sldId id="292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40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3FF6DB-E2DD-41D8-B014-B3BBF32E1333}" v="1" dt="2023-01-10T09:25:58.8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2037" autoAdjust="0"/>
  </p:normalViewPr>
  <p:slideViewPr>
    <p:cSldViewPr snapToGrid="0" snapToObjects="1">
      <p:cViewPr varScale="1">
        <p:scale>
          <a:sx n="105" d="100"/>
          <a:sy n="105" d="100"/>
        </p:scale>
        <p:origin x="269" y="53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 Smith" userId="870ad486-d464-496b-baec-d4b52ce610ea" providerId="ADAL" clId="{3F3FF6DB-E2DD-41D8-B014-B3BBF32E1333}"/>
    <pc:docChg chg="addSld delSld modSld">
      <pc:chgData name="Ama Smith" userId="870ad486-d464-496b-baec-d4b52ce610ea" providerId="ADAL" clId="{3F3FF6DB-E2DD-41D8-B014-B3BBF32E1333}" dt="2023-01-10T10:59:03.080" v="126" actId="255"/>
      <pc:docMkLst>
        <pc:docMk/>
      </pc:docMkLst>
      <pc:sldChg chg="modSp mod">
        <pc:chgData name="Ama Smith" userId="870ad486-d464-496b-baec-d4b52ce610ea" providerId="ADAL" clId="{3F3FF6DB-E2DD-41D8-B014-B3BBF32E1333}" dt="2023-01-10T10:59:03.080" v="126" actId="255"/>
        <pc:sldMkLst>
          <pc:docMk/>
          <pc:sldMk cId="1107843752" sldId="273"/>
        </pc:sldMkLst>
        <pc:spChg chg="mod">
          <ac:chgData name="Ama Smith" userId="870ad486-d464-496b-baec-d4b52ce610ea" providerId="ADAL" clId="{3F3FF6DB-E2DD-41D8-B014-B3BBF32E1333}" dt="2023-01-10T10:59:03.080" v="126" actId="255"/>
          <ac:spMkLst>
            <pc:docMk/>
            <pc:sldMk cId="1107843752" sldId="273"/>
            <ac:spMk id="5" creationId="{67390BBA-1F1D-8E46-8813-98392D43027F}"/>
          </ac:spMkLst>
        </pc:spChg>
      </pc:sldChg>
      <pc:sldChg chg="modSp mod">
        <pc:chgData name="Ama Smith" userId="870ad486-d464-496b-baec-d4b52ce610ea" providerId="ADAL" clId="{3F3FF6DB-E2DD-41D8-B014-B3BBF32E1333}" dt="2023-01-10T09:25:29.616" v="105" actId="20577"/>
        <pc:sldMkLst>
          <pc:docMk/>
          <pc:sldMk cId="314591902" sldId="289"/>
        </pc:sldMkLst>
        <pc:spChg chg="mod">
          <ac:chgData name="Ama Smith" userId="870ad486-d464-496b-baec-d4b52ce610ea" providerId="ADAL" clId="{3F3FF6DB-E2DD-41D8-B014-B3BBF32E1333}" dt="2023-01-10T09:25:29.616" v="105" actId="20577"/>
          <ac:spMkLst>
            <pc:docMk/>
            <pc:sldMk cId="314591902" sldId="289"/>
            <ac:spMk id="5" creationId="{67390BBA-1F1D-8E46-8813-98392D43027F}"/>
          </ac:spMkLst>
        </pc:spChg>
      </pc:sldChg>
      <pc:sldChg chg="del">
        <pc:chgData name="Ama Smith" userId="870ad486-d464-496b-baec-d4b52ce610ea" providerId="ADAL" clId="{3F3FF6DB-E2DD-41D8-B014-B3BBF32E1333}" dt="2023-01-10T09:25:50.581" v="106" actId="47"/>
        <pc:sldMkLst>
          <pc:docMk/>
          <pc:sldMk cId="1080717821" sldId="290"/>
        </pc:sldMkLst>
      </pc:sldChg>
      <pc:sldChg chg="add">
        <pc:chgData name="Ama Smith" userId="870ad486-d464-496b-baec-d4b52ce610ea" providerId="ADAL" clId="{3F3FF6DB-E2DD-41D8-B014-B3BBF32E1333}" dt="2023-01-10T09:25:58.895" v="107"/>
        <pc:sldMkLst>
          <pc:docMk/>
          <pc:sldMk cId="1928383904" sldId="292"/>
        </pc:sldMkLst>
      </pc:sldChg>
      <pc:sldChg chg="del">
        <pc:chgData name="Ama Smith" userId="870ad486-d464-496b-baec-d4b52ce610ea" providerId="ADAL" clId="{3F3FF6DB-E2DD-41D8-B014-B3BBF32E1333}" dt="2023-01-10T09:23:06.671" v="88" actId="47"/>
        <pc:sldMkLst>
          <pc:docMk/>
          <pc:sldMk cId="1767677593" sldId="341"/>
        </pc:sldMkLst>
      </pc:sldChg>
      <pc:sldChg chg="del">
        <pc:chgData name="Ama Smith" userId="870ad486-d464-496b-baec-d4b52ce610ea" providerId="ADAL" clId="{3F3FF6DB-E2DD-41D8-B014-B3BBF32E1333}" dt="2023-01-10T09:23:06.671" v="88" actId="47"/>
        <pc:sldMkLst>
          <pc:docMk/>
          <pc:sldMk cId="2833238467" sldId="342"/>
        </pc:sldMkLst>
      </pc:sldChg>
      <pc:sldChg chg="del">
        <pc:chgData name="Ama Smith" userId="870ad486-d464-496b-baec-d4b52ce610ea" providerId="ADAL" clId="{3F3FF6DB-E2DD-41D8-B014-B3BBF32E1333}" dt="2023-01-10T09:23:06.671" v="88" actId="47"/>
        <pc:sldMkLst>
          <pc:docMk/>
          <pc:sldMk cId="4029931895" sldId="1062"/>
        </pc:sldMkLst>
      </pc:sldChg>
      <pc:sldChg chg="del">
        <pc:chgData name="Ama Smith" userId="870ad486-d464-496b-baec-d4b52ce610ea" providerId="ADAL" clId="{3F3FF6DB-E2DD-41D8-B014-B3BBF32E1333}" dt="2023-01-10T09:23:06.671" v="88" actId="47"/>
        <pc:sldMkLst>
          <pc:docMk/>
          <pc:sldMk cId="798548657" sldId="1228"/>
        </pc:sldMkLst>
      </pc:sldChg>
      <pc:sldChg chg="del">
        <pc:chgData name="Ama Smith" userId="870ad486-d464-496b-baec-d4b52ce610ea" providerId="ADAL" clId="{3F3FF6DB-E2DD-41D8-B014-B3BBF32E1333}" dt="2023-01-10T09:23:06.671" v="88" actId="47"/>
        <pc:sldMkLst>
          <pc:docMk/>
          <pc:sldMk cId="423798009" sldId="1229"/>
        </pc:sldMkLst>
      </pc:sldChg>
      <pc:sldChg chg="del">
        <pc:chgData name="Ama Smith" userId="870ad486-d464-496b-baec-d4b52ce610ea" providerId="ADAL" clId="{3F3FF6DB-E2DD-41D8-B014-B3BBF32E1333}" dt="2023-01-10T09:23:06.671" v="88" actId="47"/>
        <pc:sldMkLst>
          <pc:docMk/>
          <pc:sldMk cId="3551589959" sldId="1230"/>
        </pc:sldMkLst>
      </pc:sldChg>
      <pc:sldChg chg="del">
        <pc:chgData name="Ama Smith" userId="870ad486-d464-496b-baec-d4b52ce610ea" providerId="ADAL" clId="{3F3FF6DB-E2DD-41D8-B014-B3BBF32E1333}" dt="2023-01-10T09:23:06.671" v="88" actId="47"/>
        <pc:sldMkLst>
          <pc:docMk/>
          <pc:sldMk cId="4084355368" sldId="1231"/>
        </pc:sldMkLst>
      </pc:sldChg>
      <pc:sldMasterChg chg="delSldLayout">
        <pc:chgData name="Ama Smith" userId="870ad486-d464-496b-baec-d4b52ce610ea" providerId="ADAL" clId="{3F3FF6DB-E2DD-41D8-B014-B3BBF32E1333}" dt="2023-01-10T09:23:06.671" v="88" actId="47"/>
        <pc:sldMasterMkLst>
          <pc:docMk/>
          <pc:sldMasterMk cId="2845599341" sldId="2147483692"/>
        </pc:sldMasterMkLst>
        <pc:sldLayoutChg chg="del">
          <pc:chgData name="Ama Smith" userId="870ad486-d464-496b-baec-d4b52ce610ea" providerId="ADAL" clId="{3F3FF6DB-E2DD-41D8-B014-B3BBF32E1333}" dt="2023-01-10T09:23:06.671" v="88" actId="47"/>
          <pc:sldLayoutMkLst>
            <pc:docMk/>
            <pc:sldMasterMk cId="2845599341" sldId="2147483692"/>
            <pc:sldLayoutMk cId="3700569846" sldId="2147483694"/>
          </pc:sldLayoutMkLst>
        </pc:sldLayoutChg>
        <pc:sldLayoutChg chg="del">
          <pc:chgData name="Ama Smith" userId="870ad486-d464-496b-baec-d4b52ce610ea" providerId="ADAL" clId="{3F3FF6DB-E2DD-41D8-B014-B3BBF32E1333}" dt="2023-01-10T09:23:06.671" v="88" actId="47"/>
          <pc:sldLayoutMkLst>
            <pc:docMk/>
            <pc:sldMasterMk cId="2845599341" sldId="2147483692"/>
            <pc:sldLayoutMk cId="501364237" sldId="214748369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FCE95-2976-344E-94D9-10B6D0D38487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4689F-AE04-C145-B338-EFD8FC06E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7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E8CF5-DA00-E140-AFA1-0350172083EA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96E1-018F-E845-BDF9-82F7B49A20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193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0DAA3-66E9-0F42-BA2E-E766948361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05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0DAA3-66E9-0F42-BA2E-E766948361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1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360" y="1597820"/>
            <a:ext cx="8527143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360" y="2914650"/>
            <a:ext cx="8527143" cy="1314450"/>
          </a:xfrm>
        </p:spPr>
        <p:txBody>
          <a:bodyPr>
            <a:normAutofit/>
          </a:bodyPr>
          <a:lstStyle>
            <a:lvl1pPr marL="198000" indent="-198000" algn="l">
              <a:buFont typeface="Arial"/>
              <a:buChar char="•"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B7D5-1E81-A348-80E2-DA9697828BC1}" type="datetimeFigureOut">
              <a:rPr lang="en-US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FE59-3830-674D-8C76-C2A107404C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B7D5-1E81-A348-80E2-DA9697828BC1}" type="datetimeFigureOut">
              <a:rPr lang="en-US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FE59-3830-674D-8C76-C2A107404C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B7D5-1E81-A348-80E2-DA9697828BC1}" type="datetimeFigureOut">
              <a:rPr lang="en-US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FE59-3830-674D-8C76-C2A107404C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0903" y="1085628"/>
            <a:ext cx="7969434" cy="1027939"/>
          </a:xfrm>
        </p:spPr>
        <p:txBody>
          <a:bodyPr anchor="t">
            <a:noAutofit/>
          </a:bodyPr>
          <a:lstStyle>
            <a:lvl1pPr algn="l">
              <a:defRPr sz="3810" b="1" i="0">
                <a:solidFill>
                  <a:schemeClr val="bg1"/>
                </a:solidFill>
                <a:latin typeface="Frutiger CE 45 Light" panose="02000403040000020004" pitchFamily="2" charset="0"/>
              </a:defRPr>
            </a:lvl1pPr>
          </a:lstStyle>
          <a:p>
            <a:r>
              <a:rPr lang="en-GB" dirty="0"/>
              <a:t>Add heading or presentation title here.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0904" y="2281581"/>
            <a:ext cx="6857999" cy="29794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225" b="1" i="0">
                <a:solidFill>
                  <a:srgbClr val="3B2767"/>
                </a:solidFill>
                <a:latin typeface="Frutiger LT 45 Light" panose="020B0500000000000000" pitchFamily="34" charset="0"/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en-GB" dirty="0"/>
              <a:t>Any subtitle information should be written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58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803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137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48493"/>
            <a:ext cx="8229600" cy="3252107"/>
          </a:xfrm>
        </p:spPr>
        <p:txBody>
          <a:bodyPr numCol="2">
            <a:normAutofit/>
          </a:bodyPr>
          <a:lstStyle>
            <a:lvl1pPr marL="0" indent="0" algn="l">
              <a:spcBef>
                <a:spcPts val="0"/>
              </a:spcBef>
              <a:buNone/>
              <a:defRPr sz="1350" kern="1200">
                <a:solidFill>
                  <a:schemeClr val="tx1"/>
                </a:solidFill>
                <a:latin typeface="Arial"/>
              </a:defRPr>
            </a:lvl1pPr>
            <a:lvl2pPr marL="342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831058"/>
            <a:ext cx="8229600" cy="626778"/>
          </a:xfrm>
        </p:spPr>
        <p:txBody>
          <a:bodyPr anchor="b">
            <a:normAutofit/>
          </a:bodyPr>
          <a:lstStyle>
            <a:lvl1pPr algn="l">
              <a:defRPr sz="1800" b="1" i="0">
                <a:latin typeface="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727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ABDD-B83B-4BEE-9E3A-D37D70AF82B6}" type="datetimeFigureOut">
              <a:rPr lang="en-GB" smtClean="0"/>
              <a:pPr/>
              <a:t>10/01/2023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C75BE-638B-4DC7-B115-60276C2DA5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504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48493"/>
            <a:ext cx="8229600" cy="3252107"/>
          </a:xfrm>
        </p:spPr>
        <p:txBody>
          <a:bodyPr numCol="2">
            <a:normAutofit/>
          </a:bodyPr>
          <a:lstStyle>
            <a:lvl1pPr marL="0" indent="0" algn="l">
              <a:spcBef>
                <a:spcPts val="0"/>
              </a:spcBef>
              <a:buNone/>
              <a:defRPr sz="1350" kern="1200">
                <a:solidFill>
                  <a:schemeClr val="tx1"/>
                </a:solidFill>
                <a:latin typeface="Arial"/>
              </a:defRPr>
            </a:lvl1pPr>
            <a:lvl2pPr marL="342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831058"/>
            <a:ext cx="8229600" cy="626778"/>
          </a:xfrm>
        </p:spPr>
        <p:txBody>
          <a:bodyPr anchor="b">
            <a:normAutofit/>
          </a:bodyPr>
          <a:lstStyle>
            <a:lvl1pPr algn="l">
              <a:defRPr sz="1800" b="1" i="0">
                <a:latin typeface="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283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EEE4-A790-47D5-BE02-CF5D6382A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421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EEE4-A790-47D5-BE02-CF5D6382A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09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98000" indent="-198000">
              <a:buFont typeface="Arial"/>
              <a:buChar char="•"/>
              <a:defRPr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B7D5-1E81-A348-80E2-DA9697828BC1}" type="datetimeFigureOut">
              <a:rPr lang="en-US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FE59-3830-674D-8C76-C2A107404C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6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1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1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1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1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EEE4-A790-47D5-BE02-CF5D6382A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392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EEE4-A790-47D5-BE02-CF5D6382A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36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3" indent="0">
              <a:buNone/>
              <a:defRPr sz="1500" b="1"/>
            </a:lvl2pPr>
            <a:lvl3pPr marL="685804" indent="0">
              <a:buNone/>
              <a:defRPr sz="1350" b="1"/>
            </a:lvl3pPr>
            <a:lvl4pPr marL="1028707" indent="0">
              <a:buNone/>
              <a:defRPr sz="1200" b="1"/>
            </a:lvl4pPr>
            <a:lvl5pPr marL="1371609" indent="0">
              <a:buNone/>
              <a:defRPr sz="1200" b="1"/>
            </a:lvl5pPr>
            <a:lvl6pPr marL="1714511" indent="0">
              <a:buNone/>
              <a:defRPr sz="1200" b="1"/>
            </a:lvl6pPr>
            <a:lvl7pPr marL="2057413" indent="0">
              <a:buNone/>
              <a:defRPr sz="1200" b="1"/>
            </a:lvl7pPr>
            <a:lvl8pPr marL="2400316" indent="0">
              <a:buNone/>
              <a:defRPr sz="1200" b="1"/>
            </a:lvl8pPr>
            <a:lvl9pPr marL="274321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3" indent="0">
              <a:buNone/>
              <a:defRPr sz="1500" b="1"/>
            </a:lvl2pPr>
            <a:lvl3pPr marL="685804" indent="0">
              <a:buNone/>
              <a:defRPr sz="1350" b="1"/>
            </a:lvl3pPr>
            <a:lvl4pPr marL="1028707" indent="0">
              <a:buNone/>
              <a:defRPr sz="1200" b="1"/>
            </a:lvl4pPr>
            <a:lvl5pPr marL="1371609" indent="0">
              <a:buNone/>
              <a:defRPr sz="1200" b="1"/>
            </a:lvl5pPr>
            <a:lvl6pPr marL="1714511" indent="0">
              <a:buNone/>
              <a:defRPr sz="1200" b="1"/>
            </a:lvl6pPr>
            <a:lvl7pPr marL="2057413" indent="0">
              <a:buNone/>
              <a:defRPr sz="1200" b="1"/>
            </a:lvl7pPr>
            <a:lvl8pPr marL="2400316" indent="0">
              <a:buNone/>
              <a:defRPr sz="1200" b="1"/>
            </a:lvl8pPr>
            <a:lvl9pPr marL="274321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7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EEE4-A790-47D5-BE02-CF5D6382A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983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EEE4-A790-47D5-BE02-CF5D6382A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002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EEE4-A790-47D5-BE02-CF5D6382A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687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87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40105"/>
            <a:ext cx="5111750" cy="405451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83577"/>
            <a:ext cx="3008313" cy="3111046"/>
          </a:xfrm>
        </p:spPr>
        <p:txBody>
          <a:bodyPr/>
          <a:lstStyle>
            <a:lvl1pPr marL="0" indent="0">
              <a:buNone/>
              <a:defRPr sz="1050"/>
            </a:lvl1pPr>
            <a:lvl2pPr marL="342903" indent="0">
              <a:buNone/>
              <a:defRPr sz="900"/>
            </a:lvl2pPr>
            <a:lvl3pPr marL="685804" indent="0">
              <a:buNone/>
              <a:defRPr sz="750"/>
            </a:lvl3pPr>
            <a:lvl4pPr marL="1028707" indent="0">
              <a:buNone/>
              <a:defRPr sz="675"/>
            </a:lvl4pPr>
            <a:lvl5pPr marL="1371609" indent="0">
              <a:buNone/>
              <a:defRPr sz="675"/>
            </a:lvl5pPr>
            <a:lvl6pPr marL="1714511" indent="0">
              <a:buNone/>
              <a:defRPr sz="675"/>
            </a:lvl6pPr>
            <a:lvl7pPr marL="2057413" indent="0">
              <a:buNone/>
              <a:defRPr sz="675"/>
            </a:lvl7pPr>
            <a:lvl8pPr marL="2400316" indent="0">
              <a:buNone/>
              <a:defRPr sz="675"/>
            </a:lvl8pPr>
            <a:lvl9pPr marL="2743218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EEE4-A790-47D5-BE02-CF5D6382A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0227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3" indent="0">
              <a:buNone/>
              <a:defRPr sz="2100"/>
            </a:lvl2pPr>
            <a:lvl3pPr marL="685804" indent="0">
              <a:buNone/>
              <a:defRPr sz="1800"/>
            </a:lvl3pPr>
            <a:lvl4pPr marL="1028707" indent="0">
              <a:buNone/>
              <a:defRPr sz="1500"/>
            </a:lvl4pPr>
            <a:lvl5pPr marL="1371609" indent="0">
              <a:buNone/>
              <a:defRPr sz="1500"/>
            </a:lvl5pPr>
            <a:lvl6pPr marL="1714511" indent="0">
              <a:buNone/>
              <a:defRPr sz="1500"/>
            </a:lvl6pPr>
            <a:lvl7pPr marL="2057413" indent="0">
              <a:buNone/>
              <a:defRPr sz="1500"/>
            </a:lvl7pPr>
            <a:lvl8pPr marL="2400316" indent="0">
              <a:buNone/>
              <a:defRPr sz="1500"/>
            </a:lvl8pPr>
            <a:lvl9pPr marL="2743218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050"/>
            </a:lvl1pPr>
            <a:lvl2pPr marL="342903" indent="0">
              <a:buNone/>
              <a:defRPr sz="900"/>
            </a:lvl2pPr>
            <a:lvl3pPr marL="685804" indent="0">
              <a:buNone/>
              <a:defRPr sz="750"/>
            </a:lvl3pPr>
            <a:lvl4pPr marL="1028707" indent="0">
              <a:buNone/>
              <a:defRPr sz="675"/>
            </a:lvl4pPr>
            <a:lvl5pPr marL="1371609" indent="0">
              <a:buNone/>
              <a:defRPr sz="675"/>
            </a:lvl5pPr>
            <a:lvl6pPr marL="1714511" indent="0">
              <a:buNone/>
              <a:defRPr sz="675"/>
            </a:lvl6pPr>
            <a:lvl7pPr marL="2057413" indent="0">
              <a:buNone/>
              <a:defRPr sz="675"/>
            </a:lvl7pPr>
            <a:lvl8pPr marL="2400316" indent="0">
              <a:buNone/>
              <a:defRPr sz="675"/>
            </a:lvl8pPr>
            <a:lvl9pPr marL="2743218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EEE4-A790-47D5-BE02-CF5D6382A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4673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EEE4-A790-47D5-BE02-CF5D6382A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2500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553777"/>
            <a:ext cx="2144758" cy="397899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553777"/>
            <a:ext cx="6019800" cy="39789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EEE4-A790-47D5-BE02-CF5D6382A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81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135" y="734786"/>
            <a:ext cx="3804330" cy="956853"/>
          </a:xfrm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defRPr sz="4000" b="0" kern="900" cap="all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1217" y="2347232"/>
            <a:ext cx="3441927" cy="2283108"/>
          </a:xfrm>
        </p:spPr>
        <p:txBody>
          <a:bodyPr anchor="b">
            <a:normAutofit/>
          </a:bodyPr>
          <a:lstStyle>
            <a:lvl1pPr marL="0" indent="0" algn="r">
              <a:lnSpc>
                <a:spcPct val="70000"/>
              </a:lnSpc>
              <a:spcBef>
                <a:spcPts val="0"/>
              </a:spcBef>
              <a:buNone/>
              <a:defRPr sz="2200" b="1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B7D5-1E81-A348-80E2-DA9697828BC1}" type="datetimeFigureOut">
              <a:rPr lang="en-US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FE59-3830-674D-8C76-C2A107404C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B7D5-1E81-A348-80E2-DA9697828BC1}" type="datetimeFigureOut">
              <a:rPr lang="en-US"/>
              <a:pPr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FE59-3830-674D-8C76-C2A107404C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B7D5-1E81-A348-80E2-DA9697828BC1}" type="datetimeFigureOut">
              <a:rPr lang="en-US"/>
              <a:pPr/>
              <a:t>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FE59-3830-674D-8C76-C2A107404C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B7D5-1E81-A348-80E2-DA9697828BC1}" type="datetimeFigureOut">
              <a:rPr lang="en-US"/>
              <a:pPr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FE59-3830-674D-8C76-C2A107404C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B7D5-1E81-A348-80E2-DA9697828BC1}" type="datetimeFigureOut">
              <a:rPr lang="en-US"/>
              <a:pPr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FE59-3830-674D-8C76-C2A107404C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B7D5-1E81-A348-80E2-DA9697828BC1}" type="datetimeFigureOut">
              <a:rPr lang="en-US"/>
              <a:pPr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FE59-3830-674D-8C76-C2A107404C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B7D5-1E81-A348-80E2-DA9697828BC1}" type="datetimeFigureOut">
              <a:rPr lang="en-US"/>
              <a:pPr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FE59-3830-674D-8C76-C2A107404C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674" y="708290"/>
            <a:ext cx="8674619" cy="3793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098" y="1200151"/>
            <a:ext cx="867461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EB7D5-1E81-A348-80E2-DA9697828BC1}" type="datetimeFigureOut">
              <a:rPr lang="en-US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AFE59-3830-674D-8C76-C2A107404CE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900" kern="1200" spc="-1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98000" indent="-19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27038" indent="-20955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5000" indent="-1905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06463" indent="-217488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475" indent="-217488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9CA0F-874E-7C40-958A-26D41DF2DB6C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21848-6ABB-1044-8BC7-C9B96B7AFB1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3B5304-E52E-7D45-96D0-9F69C647795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52" y="1080"/>
            <a:ext cx="9134496" cy="51413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8C40A5-DE14-4A4D-B7C1-48FB49521FF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752" y="1080"/>
            <a:ext cx="9134496" cy="514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0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l" defTabSz="68580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1" indent="-171451" algn="l" defTabSz="68580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3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6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8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60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63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65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67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69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4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7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9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1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16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18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01268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"/>
                <a:ea typeface="+mn-ea"/>
                <a:cs typeface="+mn-cs"/>
              </a:defRPr>
            </a:lvl1pPr>
          </a:lstStyle>
          <a:p>
            <a:pPr>
              <a:defRPr/>
            </a:pPr>
            <a:fld id="{35EDB368-969F-1447-BDC0-E4C7503ED069}" type="datetimeFigureOut">
              <a:rPr lang="en-US"/>
              <a:pPr>
                <a:defRPr/>
              </a:pPr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"/>
                <a:ea typeface="+mn-ea"/>
                <a:cs typeface="+mn-cs"/>
              </a:defRPr>
            </a:lvl1pPr>
          </a:lstStyle>
          <a:p>
            <a:pPr>
              <a:defRPr/>
            </a:pPr>
            <a:fld id="{BF488000-1832-E544-B903-E7F3D7DF60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53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1" r:id="rId2"/>
  </p:sldLayoutIdLst>
  <p:txStyles>
    <p:titleStyle>
      <a:lvl1pPr algn="ctr" defTabSz="342903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1pPr>
      <a:lvl2pPr algn="ctr" defTabSz="34290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34290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34290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34290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342903" algn="ctr" defTabSz="342903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685804" algn="ctr" defTabSz="342903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028707" algn="ctr" defTabSz="342903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371609" algn="ctr" defTabSz="342903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57177" indent="-257177" algn="l" defTabSz="34290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1pPr>
      <a:lvl2pPr marL="557216" indent="-214314" algn="l" defTabSz="34290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Arial" charset="0"/>
          <a:ea typeface="ＭＳ Ｐゴシック" charset="0"/>
          <a:cs typeface="+mn-cs"/>
        </a:defRPr>
      </a:lvl2pPr>
      <a:lvl3pPr marL="857256" indent="-171451" algn="l" defTabSz="34290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Arial" charset="0"/>
          <a:ea typeface="ＭＳ Ｐゴシック" charset="0"/>
          <a:cs typeface="+mn-cs"/>
        </a:defRPr>
      </a:lvl3pPr>
      <a:lvl4pPr marL="1200158" indent="-171451" algn="l" defTabSz="34290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Arial" charset="0"/>
          <a:ea typeface="ＭＳ Ｐゴシック" charset="0"/>
          <a:cs typeface="+mn-cs"/>
        </a:defRPr>
      </a:lvl4pPr>
      <a:lvl5pPr marL="1543060" indent="-171451" algn="l" defTabSz="34290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Arial" charset="0"/>
          <a:ea typeface="ＭＳ Ｐゴシック" charset="0"/>
          <a:cs typeface="+mn-cs"/>
        </a:defRPr>
      </a:lvl5pPr>
      <a:lvl6pPr marL="1885963" indent="-171451" algn="l" defTabSz="3429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65" indent="-171451" algn="l" defTabSz="3429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67" indent="-171451" algn="l" defTabSz="3429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69" indent="-171451" algn="l" defTabSz="3429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3429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4" algn="l" defTabSz="3429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7" algn="l" defTabSz="3429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9" algn="l" defTabSz="3429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1" algn="l" defTabSz="3429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3" algn="l" defTabSz="3429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16" algn="l" defTabSz="3429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18" algn="l" defTabSz="3429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01268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"/>
                <a:ea typeface="+mn-ea"/>
                <a:cs typeface="+mn-cs"/>
              </a:defRPr>
            </a:lvl1pPr>
          </a:lstStyle>
          <a:p>
            <a:pPr>
              <a:defRPr/>
            </a:pPr>
            <a:fld id="{35EDB368-969F-1447-BDC0-E4C7503ED069}" type="datetimeFigureOut">
              <a:rPr lang="en-US"/>
              <a:pPr>
                <a:defRPr/>
              </a:pPr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"/>
                <a:ea typeface="+mn-ea"/>
                <a:cs typeface="+mn-cs"/>
              </a:defRPr>
            </a:lvl1pPr>
          </a:lstStyle>
          <a:p>
            <a:pPr>
              <a:defRPr/>
            </a:pPr>
            <a:fld id="{BF488000-1832-E544-B903-E7F3D7DF60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59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ctr" defTabSz="342903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1pPr>
      <a:lvl2pPr algn="ctr" defTabSz="34290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34290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34290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34290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342903" algn="ctr" defTabSz="342903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685804" algn="ctr" defTabSz="342903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028707" algn="ctr" defTabSz="342903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371609" algn="ctr" defTabSz="342903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57177" indent="-257177" algn="l" defTabSz="34290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1pPr>
      <a:lvl2pPr marL="557216" indent="-214314" algn="l" defTabSz="34290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Arial" charset="0"/>
          <a:ea typeface="ＭＳ Ｐゴシック" charset="0"/>
          <a:cs typeface="+mn-cs"/>
        </a:defRPr>
      </a:lvl2pPr>
      <a:lvl3pPr marL="857256" indent="-171451" algn="l" defTabSz="34290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Arial" charset="0"/>
          <a:ea typeface="ＭＳ Ｐゴシック" charset="0"/>
          <a:cs typeface="+mn-cs"/>
        </a:defRPr>
      </a:lvl3pPr>
      <a:lvl4pPr marL="1200158" indent="-171451" algn="l" defTabSz="34290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Arial" charset="0"/>
          <a:ea typeface="ＭＳ Ｐゴシック" charset="0"/>
          <a:cs typeface="+mn-cs"/>
        </a:defRPr>
      </a:lvl4pPr>
      <a:lvl5pPr marL="1543060" indent="-171451" algn="l" defTabSz="34290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Arial" charset="0"/>
          <a:ea typeface="ＭＳ Ｐゴシック" charset="0"/>
          <a:cs typeface="+mn-cs"/>
        </a:defRPr>
      </a:lvl5pPr>
      <a:lvl6pPr marL="1885963" indent="-171451" algn="l" defTabSz="3429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65" indent="-171451" algn="l" defTabSz="3429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67" indent="-171451" algn="l" defTabSz="3429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69" indent="-171451" algn="l" defTabSz="34290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3429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4" algn="l" defTabSz="3429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7" algn="l" defTabSz="3429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9" algn="l" defTabSz="3429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1" algn="l" defTabSz="3429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3" algn="l" defTabSz="3429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16" algn="l" defTabSz="3429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18" algn="l" defTabSz="34290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56C452F-D162-4BF3-AEBF-7794FBA99B6C}"/>
              </a:ext>
            </a:extLst>
          </p:cNvPr>
          <p:cNvGrpSpPr/>
          <p:nvPr userDrawn="1"/>
        </p:nvGrpSpPr>
        <p:grpSpPr>
          <a:xfrm>
            <a:off x="9504" y="0"/>
            <a:ext cx="9134496" cy="5141340"/>
            <a:chOff x="11113" y="0"/>
            <a:chExt cx="10680700" cy="75565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7DB2CF5-A944-4FBC-A9C5-48E883BE30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11113" y="0"/>
              <a:ext cx="10680700" cy="75565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C1AFA5B-D82C-4911-B0EE-199BBC6AE644}"/>
                </a:ext>
              </a:extLst>
            </p:cNvPr>
            <p:cNvSpPr/>
            <p:nvPr userDrawn="1"/>
          </p:nvSpPr>
          <p:spPr>
            <a:xfrm>
              <a:off x="291402" y="6571622"/>
              <a:ext cx="3928906" cy="837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25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9740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2047"/>
            <a:ext cx="8229600" cy="306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62" y="4589508"/>
            <a:ext cx="493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4EEE4-A790-47D5-BE02-CF5D6382A82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65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685804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7" indent="-257177" algn="l" defTabSz="68580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6" indent="-214314" algn="l" defTabSz="68580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6" indent="-171451" algn="l" defTabSz="68580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8" indent="-171451" algn="l" defTabSz="685804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60" indent="-171451" algn="l" defTabSz="685804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63" indent="-171451" algn="l" defTabSz="68580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65" indent="-171451" algn="l" defTabSz="68580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67" indent="-171451" algn="l" defTabSz="68580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69" indent="-171451" algn="l" defTabSz="68580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4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7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9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1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16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18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hsproviders.org/development-offer/trust-wide-improvement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C05D9F42-8AD1-5046-9238-796CE6118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59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E32C197-045A-1848-A924-A875A8D30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390BBA-1F1D-8E46-8813-98392D43027F}"/>
              </a:ext>
            </a:extLst>
          </p:cNvPr>
          <p:cNvSpPr txBox="1">
            <a:spLocks/>
          </p:cNvSpPr>
          <p:nvPr/>
        </p:nvSpPr>
        <p:spPr>
          <a:xfrm>
            <a:off x="1273250" y="739481"/>
            <a:ext cx="7583203" cy="392539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198000" indent="-19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7038" indent="-20955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5000" indent="-1905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6463" indent="-217488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475" indent="-217488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spc="-100" dirty="0">
                <a:solidFill>
                  <a:srgbClr val="D40E8C"/>
                </a:solidFill>
              </a:rPr>
              <a:t>Welcome</a:t>
            </a:r>
          </a:p>
          <a:p>
            <a:pPr marL="0" indent="0">
              <a:buFont typeface="Arial"/>
              <a:buNone/>
            </a:pPr>
            <a:r>
              <a:rPr lang="en-US" sz="2800" spc="-100" dirty="0">
                <a:solidFill>
                  <a:srgbClr val="D40E8C"/>
                </a:solidFill>
              </a:rPr>
              <a:t>Trust-wide Improvement: Improvement &amp; transformation</a:t>
            </a:r>
          </a:p>
          <a:p>
            <a:pPr marL="0" indent="0">
              <a:buFont typeface="Arial"/>
              <a:buNone/>
            </a:pPr>
            <a:endParaRPr lang="en-GB" sz="2000" b="1" dirty="0">
              <a:solidFill>
                <a:srgbClr val="D40E8C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buFont typeface="Arial"/>
              <a:buNone/>
            </a:pPr>
            <a:r>
              <a:rPr lang="en-GB" sz="2000" b="1" dirty="0">
                <a:solidFill>
                  <a:srgbClr val="D40E8C"/>
                </a:solidFill>
                <a:effectLst/>
                <a:ea typeface="Calibri" panose="020F0502020204030204" pitchFamily="34" charset="0"/>
              </a:rPr>
              <a:t>Chair: </a:t>
            </a:r>
            <a:r>
              <a:rPr lang="en-GB" sz="2000" b="1" dirty="0">
                <a:effectLst/>
                <a:ea typeface="Calibri" panose="020F0502020204030204" pitchFamily="34" charset="0"/>
              </a:rPr>
              <a:t>Jenny Reindorp</a:t>
            </a:r>
            <a:r>
              <a:rPr lang="en-GB" sz="2000" dirty="0">
                <a:effectLst/>
                <a:ea typeface="Calibri" panose="020F0502020204030204" pitchFamily="34" charset="0"/>
              </a:rPr>
              <a:t>, Associate Director of Programmes, NHS Providers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D40E8C"/>
                </a:solidFill>
                <a:ea typeface="Calibri" panose="020F0502020204030204" pitchFamily="34" charset="0"/>
              </a:rPr>
              <a:t>Speakers:</a:t>
            </a:r>
            <a:endParaRPr lang="en-GB" sz="2000" b="1" dirty="0">
              <a:solidFill>
                <a:srgbClr val="D40E8C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000" b="1" dirty="0">
                <a:ea typeface="Calibri" panose="020F0502020204030204" pitchFamily="34" charset="0"/>
              </a:rPr>
              <a:t>Maxine Power</a:t>
            </a:r>
            <a:r>
              <a:rPr lang="en-GB" sz="2000" dirty="0">
                <a:ea typeface="Calibri" panose="020F0502020204030204" pitchFamily="34" charset="0"/>
              </a:rPr>
              <a:t>, Director of Quality, Innovation and Improvement, North West Ambulance</a:t>
            </a:r>
          </a:p>
          <a:p>
            <a:pPr marL="0" indent="0">
              <a:buNone/>
            </a:pPr>
            <a:r>
              <a:rPr lang="en-GB" sz="2000" b="1" dirty="0">
                <a:ea typeface="Calibri" panose="020F0502020204030204" pitchFamily="34" charset="0"/>
              </a:rPr>
              <a:t>Chris Fleming</a:t>
            </a:r>
            <a:r>
              <a:rPr lang="en-GB" sz="2000" dirty="0">
                <a:ea typeface="Calibri" panose="020F0502020204030204" pitchFamily="34" charset="0"/>
              </a:rPr>
              <a:t>, Partner, Public Digital</a:t>
            </a:r>
          </a:p>
          <a:p>
            <a:pPr marL="0" indent="0">
              <a:buNone/>
            </a:pPr>
            <a:r>
              <a:rPr lang="en-GB" sz="2000" b="1" dirty="0">
                <a:ea typeface="Calibri" panose="020F0502020204030204" pitchFamily="34" charset="0"/>
              </a:rPr>
              <a:t>NAME</a:t>
            </a:r>
            <a:r>
              <a:rPr lang="en-GB" sz="2000" dirty="0">
                <a:effectLst/>
                <a:ea typeface="Calibri" panose="020F0502020204030204" pitchFamily="34" charset="0"/>
              </a:rPr>
              <a:t>, role, organisation (TBC)</a:t>
            </a:r>
            <a:endParaRPr lang="en-US" sz="20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E32C197-045A-1848-A924-A875A8D30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390BBA-1F1D-8E46-8813-98392D43027F}"/>
              </a:ext>
            </a:extLst>
          </p:cNvPr>
          <p:cNvSpPr txBox="1">
            <a:spLocks/>
          </p:cNvSpPr>
          <p:nvPr/>
        </p:nvSpPr>
        <p:spPr>
          <a:xfrm>
            <a:off x="1273250" y="739481"/>
            <a:ext cx="7583203" cy="392539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198000" indent="-19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7038" indent="-20955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5000" indent="-1905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6463" indent="-217488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475" indent="-217488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spc="-100" dirty="0">
                <a:solidFill>
                  <a:srgbClr val="D40E8C"/>
                </a:solidFill>
              </a:rPr>
              <a:t>Housekeeping</a:t>
            </a:r>
            <a:endParaRPr lang="en-US" sz="1800" spc="-100" dirty="0"/>
          </a:p>
          <a:p>
            <a:pPr lvl="0">
              <a:lnSpc>
                <a:spcPct val="115000"/>
              </a:lnSpc>
              <a:buClr>
                <a:srgbClr val="D40E8C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ea typeface="Myriad Pro Light"/>
                <a:cs typeface="Arial" panose="020B0604020202020204" pitchFamily="34" charset="0"/>
              </a:rPr>
              <a:t>This is a Zoom meeting meaning you are able to use both camera and audio, we ask you to stay on mute unless invited to speak.</a:t>
            </a:r>
          </a:p>
          <a:p>
            <a:pPr>
              <a:lnSpc>
                <a:spcPct val="115000"/>
              </a:lnSpc>
              <a:buClr>
                <a:srgbClr val="D40E8C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Please feel free to turn your camera off for GDPR reasons, although we encourage cameras to be kept on.</a:t>
            </a:r>
            <a:endParaRPr lang="en-GB" sz="1800" dirty="0">
              <a:effectLst/>
              <a:ea typeface="Myriad Pro Light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buClr>
                <a:srgbClr val="D40E8C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ea typeface="Myriad Pro Light"/>
                <a:cs typeface="Arial" panose="020B0604020202020204" pitchFamily="34" charset="0"/>
              </a:rPr>
              <a:t>We very much welcome your questions and comments in the chat box, usually found at the bottom of the screen.</a:t>
            </a:r>
          </a:p>
          <a:p>
            <a:pPr lvl="0">
              <a:lnSpc>
                <a:spcPct val="115000"/>
              </a:lnSpc>
              <a:buClr>
                <a:srgbClr val="D40E8C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ea typeface="Myriad Pro Light"/>
                <a:cs typeface="Arial" panose="020B0604020202020204" pitchFamily="34" charset="0"/>
              </a:rPr>
              <a:t>If you wish to ask a question audibly, please use the raise hand function and wait until you are invited to speak.</a:t>
            </a:r>
          </a:p>
          <a:p>
            <a:pPr lvl="0">
              <a:lnSpc>
                <a:spcPct val="115000"/>
              </a:lnSpc>
              <a:buClr>
                <a:srgbClr val="D40E8C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ea typeface="Myriad Pro Light"/>
                <a:cs typeface="Arial" panose="020B0604020202020204" pitchFamily="34" charset="0"/>
              </a:rPr>
              <a:t>If you lose connectivity, follow the same link to re-join the meeting.</a:t>
            </a:r>
          </a:p>
          <a:p>
            <a:pPr lvl="0">
              <a:lnSpc>
                <a:spcPct val="115000"/>
              </a:lnSpc>
              <a:buClr>
                <a:srgbClr val="D40E8C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ea typeface="Myriad Pro Light"/>
                <a:cs typeface="Arial" panose="020B0604020202020204" pitchFamily="34" charset="0"/>
              </a:rPr>
              <a:t>Please note that this meeting is being recorded and </a:t>
            </a:r>
            <a:r>
              <a:rPr lang="en-GB" sz="1800" dirty="0">
                <a:ea typeface="Myriad Pro Light"/>
                <a:cs typeface="Arial" panose="020B0604020202020204" pitchFamily="34" charset="0"/>
              </a:rPr>
              <a:t>will</a:t>
            </a:r>
            <a:r>
              <a:rPr lang="en-GB" sz="1800" dirty="0">
                <a:effectLst/>
                <a:ea typeface="Myriad Pro Light"/>
                <a:cs typeface="Arial" panose="020B0604020202020204" pitchFamily="34" charset="0"/>
              </a:rPr>
              <a:t> be shared on our website.</a:t>
            </a:r>
          </a:p>
          <a:p>
            <a:pPr>
              <a:buClr>
                <a:schemeClr val="accent5"/>
              </a:buClr>
              <a:buSzPct val="120000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4591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E32C197-045A-1848-A924-A875A8D30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390BBA-1F1D-8E46-8813-98392D43027F}"/>
              </a:ext>
            </a:extLst>
          </p:cNvPr>
          <p:cNvSpPr txBox="1">
            <a:spLocks/>
          </p:cNvSpPr>
          <p:nvPr/>
        </p:nvSpPr>
        <p:spPr>
          <a:xfrm>
            <a:off x="1273250" y="739481"/>
            <a:ext cx="7583203" cy="392539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198000" indent="-19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7038" indent="-20955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5000" indent="-1905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6463" indent="-217488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475" indent="-217488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2800" dirty="0">
                <a:solidFill>
                  <a:srgbClr val="D40E8C"/>
                </a:solidFill>
                <a:effectLst/>
                <a:ea typeface="Myriad Pro Light"/>
                <a:cs typeface="Arial" panose="020B0604020202020204" pitchFamily="34" charset="0"/>
              </a:rPr>
              <a:t>Thank you!</a:t>
            </a:r>
          </a:p>
          <a:p>
            <a:pPr marL="0" indent="0">
              <a:buFont typeface="Arial"/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Support available now and coming up in the programme is available on the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Trust-wide improvement hub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scan the QR code for access:</a:t>
            </a:r>
          </a:p>
          <a:p>
            <a:pPr marL="0" indent="0">
              <a:buFont typeface="Arial"/>
              <a:buNone/>
            </a:pPr>
            <a:endParaRPr lang="en-GB" sz="2800" dirty="0">
              <a:solidFill>
                <a:srgbClr val="D40E8C"/>
              </a:solidFill>
              <a:effectLst/>
              <a:ea typeface="Myriad Pro Light"/>
              <a:cs typeface="Arial" panose="020B0604020202020204" pitchFamily="34" charset="0"/>
            </a:endParaRPr>
          </a:p>
          <a:p>
            <a:pPr>
              <a:buClr>
                <a:schemeClr val="accent5"/>
              </a:buClr>
              <a:buSzPct val="120000"/>
            </a:pP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202B43-F327-EA91-8AE7-7F94F0502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176" y="1753695"/>
            <a:ext cx="1619300" cy="163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95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C05D9F42-8AD1-5046-9238-796CE6118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83904"/>
      </p:ext>
    </p:extLst>
  </p:cSld>
  <p:clrMapOvr>
    <a:masterClrMapping/>
  </p:clrMapOvr>
</p:sld>
</file>

<file path=ppt/theme/theme1.xml><?xml version="1.0" encoding="utf-8"?>
<a:theme xmlns:a="http://schemas.openxmlformats.org/drawingml/2006/main" name="NHSP theme 1a">
  <a:themeElements>
    <a:clrScheme name="Custom 8">
      <a:dk1>
        <a:srgbClr val="000000"/>
      </a:dk1>
      <a:lt1>
        <a:srgbClr val="FFFFFF"/>
      </a:lt1>
      <a:dk2>
        <a:srgbClr val="3E505A"/>
      </a:dk2>
      <a:lt2>
        <a:srgbClr val="CED8DD"/>
      </a:lt2>
      <a:accent1>
        <a:srgbClr val="F0532D"/>
      </a:accent1>
      <a:accent2>
        <a:srgbClr val="29398F"/>
      </a:accent2>
      <a:accent3>
        <a:srgbClr val="C00848"/>
      </a:accent3>
      <a:accent4>
        <a:srgbClr val="F79131"/>
      </a:accent4>
      <a:accent5>
        <a:srgbClr val="00A89C"/>
      </a:accent5>
      <a:accent6>
        <a:srgbClr val="00633F"/>
      </a:accent6>
      <a:hlink>
        <a:srgbClr val="F79131"/>
      </a:hlink>
      <a:folHlink>
        <a:srgbClr val="9DA6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THT IN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LTHT IN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1879da0-9969-4788-bbb1-7f1899c198fe">
      <UserInfo>
        <DisplayName/>
        <AccountId xsi:nil="true"/>
        <AccountType/>
      </UserInfo>
    </SharedWithUsers>
    <MediaLengthInSeconds xmlns="47dd78af-cfc5-4e7a-8799-591ad7ced2cf" xsi:nil="true"/>
    <lcf76f155ced4ddcb4097134ff3c332f xmlns="47dd78af-cfc5-4e7a-8799-591ad7ced2cf">
      <Terms xmlns="http://schemas.microsoft.com/office/infopath/2007/PartnerControls"/>
    </lcf76f155ced4ddcb4097134ff3c332f>
    <TaxCatchAll xmlns="91879da0-9969-4788-bbb1-7f1899c198f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361F09B21A804F824D0804817B9451" ma:contentTypeVersion="16" ma:contentTypeDescription="Create a new document." ma:contentTypeScope="" ma:versionID="849e9642288f645911ab88569331696b">
  <xsd:schema xmlns:xsd="http://www.w3.org/2001/XMLSchema" xmlns:xs="http://www.w3.org/2001/XMLSchema" xmlns:p="http://schemas.microsoft.com/office/2006/metadata/properties" xmlns:ns2="47dd78af-cfc5-4e7a-8799-591ad7ced2cf" xmlns:ns3="91879da0-9969-4788-bbb1-7f1899c198fe" targetNamespace="http://schemas.microsoft.com/office/2006/metadata/properties" ma:root="true" ma:fieldsID="eddd31e92899fff87e4962bf49a94a7a" ns2:_="" ns3:_="">
    <xsd:import namespace="47dd78af-cfc5-4e7a-8799-591ad7ced2cf"/>
    <xsd:import namespace="91879da0-9969-4788-bbb1-7f1899c198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dd78af-cfc5-4e7a-8799-591ad7ced2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eb73b0-c5d4-4c05-b12e-b4108c0f0e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879da0-9969-4788-bbb1-7f1899c198f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e16324-b103-49ce-bb9c-8eb177c64a7c}" ma:internalName="TaxCatchAll" ma:showField="CatchAllData" ma:web="91879da0-9969-4788-bbb1-7f1899c198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3F1FAF-FD0B-49BF-AC5B-B5A18CB33473}">
  <ds:schemaRefs>
    <ds:schemaRef ds:uri="http://schemas.microsoft.com/office/infopath/2007/PartnerControls"/>
    <ds:schemaRef ds:uri="47dd78af-cfc5-4e7a-8799-591ad7ced2cf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91879da0-9969-4788-bbb1-7f1899c198fe"/>
    <ds:schemaRef ds:uri="http://schemas.microsoft.com/office/2006/metadata/properties"/>
    <ds:schemaRef ds:uri="http://schemas.microsoft.com/office/2006/documentManagement/typ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0A77337-5BD9-4668-862E-C00B21344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969F97-0A06-4BD3-850E-80C216903F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dd78af-cfc5-4e7a-8799-591ad7ced2cf"/>
    <ds:schemaRef ds:uri="91879da0-9969-4788-bbb1-7f1899c198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NHSP theme 1a.thmx</Template>
  <TotalTime>257</TotalTime>
  <Words>205</Words>
  <Application>Microsoft Office PowerPoint</Application>
  <PresentationFormat>On-screen Show (16:9)</PresentationFormat>
  <Paragraphs>19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Calibri</vt:lpstr>
      <vt:lpstr>Calibri Light</vt:lpstr>
      <vt:lpstr>Frutiger CE 45 Light</vt:lpstr>
      <vt:lpstr>Frutiger LT 45 Light</vt:lpstr>
      <vt:lpstr>NHSP theme 1a</vt:lpstr>
      <vt:lpstr>Office Theme</vt:lpstr>
      <vt:lpstr>LTHT INNER</vt:lpstr>
      <vt:lpstr>1_LTHT INNER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Jimage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 Smith</dc:creator>
  <cp:lastModifiedBy>Ama Smith</cp:lastModifiedBy>
  <cp:revision>58</cp:revision>
  <dcterms:created xsi:type="dcterms:W3CDTF">2014-12-03T15:59:55Z</dcterms:created>
  <dcterms:modified xsi:type="dcterms:W3CDTF">2023-01-10T10:59:06Z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0x01010036361F09B21A804F824D0804817B9451</vt:lpwstr>
  </property>
  <property fmtid="{D5CDD505-2E9C-101B-9397-08002B2CF9AE}" pid="3" name="Order">
    <vt:r8>26705800</vt:r8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  <property fmtid="{D5CDD505-2E9C-101B-9397-08002B2CF9AE}" pid="10" name="MediaServiceImageTags">
    <vt:lpwstr/>
  </property>
</Properties>
</file>