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4"/>
    <p:sldMasterId id="2147483660" r:id="rId5"/>
    <p:sldMasterId id="2147483784" r:id="rId6"/>
  </p:sldMasterIdLst>
  <p:notesMasterIdLst>
    <p:notesMasterId r:id="rId27"/>
  </p:notesMasterIdLst>
  <p:sldIdLst>
    <p:sldId id="497" r:id="rId7"/>
    <p:sldId id="519" r:id="rId8"/>
    <p:sldId id="498" r:id="rId9"/>
    <p:sldId id="491" r:id="rId10"/>
    <p:sldId id="486" r:id="rId11"/>
    <p:sldId id="492" r:id="rId12"/>
    <p:sldId id="484" r:id="rId13"/>
    <p:sldId id="499" r:id="rId14"/>
    <p:sldId id="762" r:id="rId15"/>
    <p:sldId id="494" r:id="rId16"/>
    <p:sldId id="503" r:id="rId17"/>
    <p:sldId id="500" r:id="rId18"/>
    <p:sldId id="518" r:id="rId19"/>
    <p:sldId id="508" r:id="rId20"/>
    <p:sldId id="512" r:id="rId21"/>
    <p:sldId id="515" r:id="rId22"/>
    <p:sldId id="516" r:id="rId23"/>
    <p:sldId id="517" r:id="rId24"/>
    <p:sldId id="506" r:id="rId25"/>
    <p:sldId id="50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745EBCF-C9A9-40CD-8E4C-5C137CF7C5C5}">
          <p14:sldIdLst>
            <p14:sldId id="497"/>
            <p14:sldId id="519"/>
            <p14:sldId id="498"/>
            <p14:sldId id="491"/>
            <p14:sldId id="486"/>
            <p14:sldId id="492"/>
            <p14:sldId id="484"/>
            <p14:sldId id="499"/>
            <p14:sldId id="762"/>
            <p14:sldId id="494"/>
            <p14:sldId id="503"/>
            <p14:sldId id="500"/>
            <p14:sldId id="518"/>
            <p14:sldId id="508"/>
            <p14:sldId id="512"/>
            <p14:sldId id="515"/>
            <p14:sldId id="516"/>
            <p14:sldId id="517"/>
            <p14:sldId id="506"/>
            <p14:sldId id="50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eth Fitzgerald" initials="GF" lastIdx="4" clrIdx="0"/>
  <p:cmAuthor id="2" name="Cadman Jo" initials="CJ" lastIdx="1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8583"/>
    <a:srgbClr val="ED8B00"/>
    <a:srgbClr val="F7FBFF"/>
    <a:srgbClr val="F8FB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E8EE62-99A2-4B7F-B525-0E2B918379D3}" v="1" dt="2022-03-30T16:17:48.6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3979" autoAdjust="0"/>
  </p:normalViewPr>
  <p:slideViewPr>
    <p:cSldViewPr snapToGrid="0" snapToObjects="1">
      <p:cViewPr varScale="1">
        <p:scale>
          <a:sx n="114" d="100"/>
          <a:sy n="114" d="100"/>
        </p:scale>
        <p:origin x="360" y="8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856925-C34F-43EA-8EE7-37BD0E02D323}" type="doc">
      <dgm:prSet loTypeId="urn:microsoft.com/office/officeart/2008/layout/NameandTitleOrganizationalChart" loCatId="hierarchy" qsTypeId="urn:microsoft.com/office/officeart/2005/8/quickstyle/simple1" qsCatId="simple" csTypeId="urn:microsoft.com/office/officeart/2005/8/colors/colorful2" csCatId="colorful" phldr="1"/>
      <dgm:spPr/>
      <dgm:t>
        <a:bodyPr/>
        <a:lstStyle/>
        <a:p>
          <a:endParaRPr lang="en-US"/>
        </a:p>
      </dgm:t>
    </dgm:pt>
    <dgm:pt modelId="{F0103404-501D-40A1-A6CF-072821A6150D}">
      <dgm:prSet phldrT="[Text]" custT="1"/>
      <dgm:spPr>
        <a:solidFill>
          <a:srgbClr val="0000FF"/>
        </a:solidFill>
      </dgm:spPr>
      <dgm:t>
        <a:bodyPr/>
        <a:lstStyle/>
        <a:p>
          <a:r>
            <a:rPr lang="en-US" sz="1100" dirty="0"/>
            <a:t>Black Country Provider Collaborative Board</a:t>
          </a:r>
        </a:p>
      </dgm:t>
    </dgm:pt>
    <dgm:pt modelId="{721A059A-2D08-43D5-BFCA-C6784BAF1258}" type="parTrans" cxnId="{6493E1FA-3CEA-46E5-9E59-40BC3FB062D6}">
      <dgm:prSet/>
      <dgm:spPr/>
      <dgm:t>
        <a:bodyPr/>
        <a:lstStyle/>
        <a:p>
          <a:endParaRPr lang="en-US"/>
        </a:p>
      </dgm:t>
    </dgm:pt>
    <dgm:pt modelId="{EFFF9BB3-0E60-4111-B272-3CCAE9A8065E}" type="sibTrans" cxnId="{6493E1FA-3CEA-46E5-9E59-40BC3FB062D6}">
      <dgm:prSet custT="1"/>
      <dgm:spPr/>
      <dgm:t>
        <a:bodyPr/>
        <a:lstStyle/>
        <a:p>
          <a:pPr algn="l"/>
          <a:r>
            <a:rPr lang="en-US" sz="800" dirty="0"/>
            <a:t>Chair:</a:t>
          </a:r>
        </a:p>
        <a:p>
          <a:pPr algn="l"/>
          <a:r>
            <a:rPr lang="en-US" sz="800" dirty="0"/>
            <a:t>Membership: RWT, SWBH, WHT, DGOH</a:t>
          </a:r>
          <a:r>
            <a:rPr lang="en-US" sz="800" dirty="0">
              <a:solidFill>
                <a:srgbClr val="FF0000"/>
              </a:solidFill>
            </a:rPr>
            <a:t>, </a:t>
          </a:r>
        </a:p>
        <a:p>
          <a:pPr algn="l"/>
          <a:r>
            <a:rPr lang="en-US" sz="800" dirty="0">
              <a:solidFill>
                <a:srgbClr val="FF0000"/>
              </a:solidFill>
            </a:rPr>
            <a:t>Associate Membership: TBC</a:t>
          </a:r>
        </a:p>
      </dgm:t>
    </dgm:pt>
    <dgm:pt modelId="{9D516DF4-F3F7-4306-9701-69B91FC40FF4}">
      <dgm:prSet phldrT="[Text]" custT="1"/>
      <dgm:spPr>
        <a:solidFill>
          <a:srgbClr val="358583"/>
        </a:solidFill>
      </dgm:spPr>
      <dgm:t>
        <a:bodyPr/>
        <a:lstStyle/>
        <a:p>
          <a:r>
            <a:rPr lang="en-US" sz="1000" dirty="0"/>
            <a:t>Acute Provider Improvement Portfolio</a:t>
          </a:r>
        </a:p>
      </dgm:t>
    </dgm:pt>
    <dgm:pt modelId="{201298E2-575D-469A-B06A-97D0D58C564F}" type="parTrans" cxnId="{29686008-7BBD-46F1-A86B-9C434A496EE4}">
      <dgm:prSet/>
      <dgm:spPr/>
      <dgm:t>
        <a:bodyPr/>
        <a:lstStyle/>
        <a:p>
          <a:endParaRPr lang="en-US"/>
        </a:p>
      </dgm:t>
    </dgm:pt>
    <dgm:pt modelId="{4164D35E-02C4-47F9-8FDF-489CB4CE6BEF}" type="sibTrans" cxnId="{29686008-7BBD-46F1-A86B-9C434A496EE4}">
      <dgm:prSet/>
      <dgm:spPr/>
      <dgm:t>
        <a:bodyPr/>
        <a:lstStyle/>
        <a:p>
          <a:r>
            <a:rPr lang="en-US" dirty="0"/>
            <a:t>SRO: Diane Wake</a:t>
          </a:r>
        </a:p>
        <a:p>
          <a:r>
            <a:rPr lang="en-US" dirty="0"/>
            <a:t>Membership</a:t>
          </a:r>
        </a:p>
      </dgm:t>
    </dgm:pt>
    <dgm:pt modelId="{60CD0A0D-65B0-4021-809D-7498ACDBF582}">
      <dgm:prSet phldrT="[Text]" custT="1"/>
      <dgm:spPr/>
      <dgm:t>
        <a:bodyPr/>
        <a:lstStyle/>
        <a:p>
          <a:r>
            <a:rPr lang="en-US" sz="1000" dirty="0"/>
            <a:t>Urgent Care Committee</a:t>
          </a:r>
        </a:p>
      </dgm:t>
    </dgm:pt>
    <dgm:pt modelId="{96E3657D-8F3D-4FD5-A3A3-3013F0287A56}" type="parTrans" cxnId="{C049E435-C21C-4A8E-A9C2-EBB66B648F1A}">
      <dgm:prSet/>
      <dgm:spPr/>
      <dgm:t>
        <a:bodyPr/>
        <a:lstStyle/>
        <a:p>
          <a:endParaRPr lang="en-US"/>
        </a:p>
      </dgm:t>
    </dgm:pt>
    <dgm:pt modelId="{046D6BBD-BE6F-40C8-8EC2-BEC16CFA189A}" type="sibTrans" cxnId="{C049E435-C21C-4A8E-A9C2-EBB66B648F1A}">
      <dgm:prSet/>
      <dgm:spPr/>
      <dgm:t>
        <a:bodyPr/>
        <a:lstStyle/>
        <a:p>
          <a:r>
            <a:rPr lang="en-US" dirty="0"/>
            <a:t>SRO Richard </a:t>
          </a:r>
          <a:r>
            <a:rPr lang="en-US" dirty="0" err="1"/>
            <a:t>Beeken</a:t>
          </a:r>
          <a:r>
            <a:rPr lang="en-US" dirty="0"/>
            <a:t>: </a:t>
          </a:r>
        </a:p>
        <a:p>
          <a:r>
            <a:rPr lang="en-US" dirty="0"/>
            <a:t>Membership</a:t>
          </a:r>
        </a:p>
      </dgm:t>
    </dgm:pt>
    <dgm:pt modelId="{73434526-CBBB-46E6-8264-398C458BAE0B}">
      <dgm:prSet phldrT="[Text]" custT="1"/>
      <dgm:spPr/>
      <dgm:t>
        <a:bodyPr/>
        <a:lstStyle/>
        <a:p>
          <a:r>
            <a:rPr lang="en-US" sz="1000" dirty="0"/>
            <a:t>Elective and Diagnostic Committee</a:t>
          </a:r>
        </a:p>
      </dgm:t>
    </dgm:pt>
    <dgm:pt modelId="{34470269-59D2-46A4-9B8A-56CBDA48B813}" type="parTrans" cxnId="{8ADA0BCE-405E-4D53-ADC1-4D48838031D2}">
      <dgm:prSet/>
      <dgm:spPr/>
      <dgm:t>
        <a:bodyPr/>
        <a:lstStyle/>
        <a:p>
          <a:endParaRPr lang="en-US"/>
        </a:p>
      </dgm:t>
    </dgm:pt>
    <dgm:pt modelId="{2F32F487-96AA-40E8-8E9E-056E9406269E}" type="sibTrans" cxnId="{8ADA0BCE-405E-4D53-ADC1-4D48838031D2}">
      <dgm:prSet/>
      <dgm:spPr/>
      <dgm:t>
        <a:bodyPr/>
        <a:lstStyle/>
        <a:p>
          <a:r>
            <a:rPr lang="en-US" dirty="0"/>
            <a:t>SRO: Diane Wake </a:t>
          </a:r>
        </a:p>
        <a:p>
          <a:r>
            <a:rPr lang="en-US" dirty="0"/>
            <a:t>Membership:</a:t>
          </a:r>
        </a:p>
      </dgm:t>
    </dgm:pt>
    <dgm:pt modelId="{AECF457A-6A63-47D3-822D-2CEBEB7C7FBF}">
      <dgm:prSet phldrT="[Text]" custT="1"/>
      <dgm:spPr/>
      <dgm:t>
        <a:bodyPr/>
        <a:lstStyle/>
        <a:p>
          <a:r>
            <a:rPr lang="en-US" sz="1000" dirty="0"/>
            <a:t>Cancer Committee</a:t>
          </a:r>
        </a:p>
      </dgm:t>
    </dgm:pt>
    <dgm:pt modelId="{AF578794-4CBF-4825-9D6B-0876F349930D}" type="parTrans" cxnId="{58966593-150D-41E3-AEAF-67B8E2136656}">
      <dgm:prSet/>
      <dgm:spPr/>
      <dgm:t>
        <a:bodyPr/>
        <a:lstStyle/>
        <a:p>
          <a:endParaRPr lang="en-US"/>
        </a:p>
      </dgm:t>
    </dgm:pt>
    <dgm:pt modelId="{A1E37ADC-59DF-447F-B7EF-1A78D26ADE30}" type="sibTrans" cxnId="{58966593-150D-41E3-AEAF-67B8E2136656}">
      <dgm:prSet/>
      <dgm:spPr/>
      <dgm:t>
        <a:bodyPr/>
        <a:lstStyle/>
        <a:p>
          <a:r>
            <a:rPr lang="en-US" dirty="0"/>
            <a:t>SRO: Diane Wake </a:t>
          </a:r>
        </a:p>
        <a:p>
          <a:r>
            <a:rPr lang="en-US" dirty="0"/>
            <a:t>Membership:</a:t>
          </a:r>
        </a:p>
      </dgm:t>
    </dgm:pt>
    <dgm:pt modelId="{F7B4AAE0-E28C-4355-BA4C-12000F937A0F}">
      <dgm:prSet phldrT="[Text]" custT="1"/>
      <dgm:spPr>
        <a:solidFill>
          <a:schemeClr val="accent5">
            <a:lumMod val="60000"/>
            <a:lumOff val="40000"/>
          </a:schemeClr>
        </a:solidFill>
      </dgm:spPr>
      <dgm:t>
        <a:bodyPr/>
        <a:lstStyle/>
        <a:p>
          <a:r>
            <a:rPr lang="en-US" sz="1000" dirty="0"/>
            <a:t>Clinical Improvement Programme</a:t>
          </a:r>
        </a:p>
      </dgm:t>
    </dgm:pt>
    <dgm:pt modelId="{699475BF-8994-4979-8237-C5C2B620B848}" type="parTrans" cxnId="{448FBDFC-3E32-4AAF-927D-7901E714F6B4}">
      <dgm:prSet/>
      <dgm:spPr/>
      <dgm:t>
        <a:bodyPr/>
        <a:lstStyle/>
        <a:p>
          <a:endParaRPr lang="en-US"/>
        </a:p>
      </dgm:t>
    </dgm:pt>
    <dgm:pt modelId="{D543FE2F-680E-4625-8BA9-638B0C19467B}" type="sibTrans" cxnId="{448FBDFC-3E32-4AAF-927D-7901E714F6B4}">
      <dgm:prSet custT="1"/>
      <dgm:spPr/>
      <dgm:t>
        <a:bodyPr/>
        <a:lstStyle/>
        <a:p>
          <a:endParaRPr lang="en-US" sz="700" dirty="0"/>
        </a:p>
        <a:p>
          <a:r>
            <a:rPr lang="en-US" sz="800" dirty="0"/>
            <a:t>Lead</a:t>
          </a:r>
          <a:r>
            <a:rPr lang="en-US" sz="700" dirty="0"/>
            <a:t>: Jonathan </a:t>
          </a:r>
          <a:r>
            <a:rPr lang="en-US" sz="700" dirty="0" err="1"/>
            <a:t>Odum</a:t>
          </a:r>
          <a:r>
            <a:rPr lang="en-US" sz="700" dirty="0"/>
            <a:t>/ Diane Wake</a:t>
          </a:r>
        </a:p>
        <a:p>
          <a:endParaRPr lang="en-US" sz="900" dirty="0"/>
        </a:p>
      </dgm:t>
    </dgm:pt>
    <dgm:pt modelId="{4899DFAC-840D-4858-B3D3-B5358BF639C1}">
      <dgm:prSet phldrT="[Text]" custT="1"/>
      <dgm:spPr>
        <a:solidFill>
          <a:schemeClr val="accent5">
            <a:lumMod val="60000"/>
            <a:lumOff val="40000"/>
          </a:schemeClr>
        </a:solidFill>
      </dgm:spPr>
      <dgm:t>
        <a:bodyPr/>
        <a:lstStyle/>
        <a:p>
          <a:r>
            <a:rPr lang="en-US" sz="1100" dirty="0"/>
            <a:t>Corporate Improvement Programme</a:t>
          </a:r>
        </a:p>
      </dgm:t>
    </dgm:pt>
    <dgm:pt modelId="{369E9CA7-FB8E-4A71-B594-82645B982569}" type="parTrans" cxnId="{41E630F2-4ADC-4FD6-9E59-71CAEF440215}">
      <dgm:prSet/>
      <dgm:spPr/>
      <dgm:t>
        <a:bodyPr/>
        <a:lstStyle/>
        <a:p>
          <a:endParaRPr lang="en-US"/>
        </a:p>
      </dgm:t>
    </dgm:pt>
    <dgm:pt modelId="{0CA8C3EA-0EE4-4B36-89F1-FE6FF7305BCA}" type="sibTrans" cxnId="{41E630F2-4ADC-4FD6-9E59-71CAEF440215}">
      <dgm:prSet custT="1"/>
      <dgm:spPr/>
      <dgm:t>
        <a:bodyPr/>
        <a:lstStyle/>
        <a:p>
          <a:r>
            <a:rPr lang="en-US" sz="800" dirty="0"/>
            <a:t>Lead: Tom Jackson</a:t>
          </a:r>
        </a:p>
      </dgm:t>
    </dgm:pt>
    <dgm:pt modelId="{F0C02B8F-0404-4BFE-991F-FD1D2378F675}">
      <dgm:prSet phldrT="[Text]" custT="1"/>
      <dgm:spPr>
        <a:solidFill>
          <a:srgbClr val="ED8B00"/>
        </a:solidFill>
      </dgm:spPr>
      <dgm:t>
        <a:bodyPr/>
        <a:lstStyle/>
        <a:p>
          <a:r>
            <a:rPr lang="en-US" sz="1000" dirty="0"/>
            <a:t>Governance and Implementation</a:t>
          </a:r>
        </a:p>
      </dgm:t>
    </dgm:pt>
    <dgm:pt modelId="{0A9F5A83-6649-408C-B32C-5B2B1EBA3310}" type="parTrans" cxnId="{CD7C235E-0817-4DD0-965E-55E8BA414B6A}">
      <dgm:prSet/>
      <dgm:spPr/>
      <dgm:t>
        <a:bodyPr/>
        <a:lstStyle/>
        <a:p>
          <a:endParaRPr lang="en-US"/>
        </a:p>
      </dgm:t>
    </dgm:pt>
    <dgm:pt modelId="{A49A1DAE-E6AB-43CE-835F-6521DBAC5EEE}" type="sibTrans" cxnId="{CD7C235E-0817-4DD0-965E-55E8BA414B6A}">
      <dgm:prSet custT="1"/>
      <dgm:spPr/>
      <dgm:t>
        <a:bodyPr/>
        <a:lstStyle/>
        <a:p>
          <a:r>
            <a:rPr lang="en-US" sz="800" dirty="0"/>
            <a:t>Lead: Simon Evans</a:t>
          </a:r>
        </a:p>
      </dgm:t>
    </dgm:pt>
    <dgm:pt modelId="{BC1ADE86-FAB6-4281-822A-8B377CEDBAE4}">
      <dgm:prSet phldrT="[Text]" custT="1"/>
      <dgm:spPr>
        <a:solidFill>
          <a:srgbClr val="ED8B00"/>
        </a:solidFill>
      </dgm:spPr>
      <dgm:t>
        <a:bodyPr/>
        <a:lstStyle/>
        <a:p>
          <a:r>
            <a:rPr lang="en-US" sz="1000" dirty="0" err="1"/>
            <a:t>Comms</a:t>
          </a:r>
          <a:r>
            <a:rPr lang="en-US" sz="1000" dirty="0"/>
            <a:t> and Engagement </a:t>
          </a:r>
        </a:p>
      </dgm:t>
    </dgm:pt>
    <dgm:pt modelId="{0D0F6748-A2E9-4F6C-AE0E-55CDF5508E97}" type="parTrans" cxnId="{B5A52845-9871-4EE9-9268-E895692F4F86}">
      <dgm:prSet/>
      <dgm:spPr/>
      <dgm:t>
        <a:bodyPr/>
        <a:lstStyle/>
        <a:p>
          <a:endParaRPr lang="en-US"/>
        </a:p>
      </dgm:t>
    </dgm:pt>
    <dgm:pt modelId="{F2341F7F-8205-4098-AF3D-100739C11032}" type="sibTrans" cxnId="{B5A52845-9871-4EE9-9268-E895692F4F86}">
      <dgm:prSet custT="1"/>
      <dgm:spPr/>
      <dgm:t>
        <a:bodyPr/>
        <a:lstStyle/>
        <a:p>
          <a:r>
            <a:rPr lang="en-US" sz="800" dirty="0"/>
            <a:t>Lead: Sally Evans</a:t>
          </a:r>
        </a:p>
      </dgm:t>
    </dgm:pt>
    <dgm:pt modelId="{5742BB1F-2DAB-46D4-A226-4070F9830AB1}">
      <dgm:prSet phldrT="[Text]" custT="1"/>
      <dgm:spPr>
        <a:solidFill>
          <a:srgbClr val="ED8B00"/>
        </a:solidFill>
      </dgm:spPr>
      <dgm:t>
        <a:bodyPr/>
        <a:lstStyle/>
        <a:p>
          <a:r>
            <a:rPr lang="en-US" sz="1000" dirty="0"/>
            <a:t>Intelligence and Insight</a:t>
          </a:r>
        </a:p>
      </dgm:t>
    </dgm:pt>
    <dgm:pt modelId="{FC731417-76E6-4B9A-83D6-914236EEA1DF}" type="parTrans" cxnId="{DAE08534-8856-45DE-BB7A-5EEC7AB4159F}">
      <dgm:prSet/>
      <dgm:spPr/>
      <dgm:t>
        <a:bodyPr/>
        <a:lstStyle/>
        <a:p>
          <a:endParaRPr lang="en-US"/>
        </a:p>
      </dgm:t>
    </dgm:pt>
    <dgm:pt modelId="{226CD56A-63AB-4F57-B046-DA58DFF62197}" type="sibTrans" cxnId="{DAE08534-8856-45DE-BB7A-5EEC7AB4159F}">
      <dgm:prSet custT="1"/>
      <dgm:spPr/>
      <dgm:t>
        <a:bodyPr/>
        <a:lstStyle/>
        <a:p>
          <a:r>
            <a:rPr lang="en-US" sz="800" dirty="0"/>
            <a:t>Lead: Glenda Augustine</a:t>
          </a:r>
        </a:p>
      </dgm:t>
    </dgm:pt>
    <dgm:pt modelId="{7921C26B-BFEF-4AA2-B73A-695675335ACE}">
      <dgm:prSet phldrT="[Text]" custT="1"/>
      <dgm:spPr/>
      <dgm:t>
        <a:bodyPr/>
        <a:lstStyle/>
        <a:p>
          <a:r>
            <a:rPr lang="en-US" sz="1000" dirty="0"/>
            <a:t>Elective Ops Group</a:t>
          </a:r>
        </a:p>
      </dgm:t>
    </dgm:pt>
    <dgm:pt modelId="{4284ABF7-3420-42F7-B3A3-45390A4047E6}" type="parTrans" cxnId="{76E0F98A-E5D7-44A7-984B-68D76DFA48CA}">
      <dgm:prSet/>
      <dgm:spPr/>
      <dgm:t>
        <a:bodyPr/>
        <a:lstStyle/>
        <a:p>
          <a:endParaRPr lang="en-US"/>
        </a:p>
      </dgm:t>
    </dgm:pt>
    <dgm:pt modelId="{3F8A54EA-0B70-4455-B0E6-4C216184E18B}" type="sibTrans" cxnId="{76E0F98A-E5D7-44A7-984B-68D76DFA48CA}">
      <dgm:prSet/>
      <dgm:spPr/>
      <dgm:t>
        <a:bodyPr/>
        <a:lstStyle/>
        <a:p>
          <a:r>
            <a:rPr lang="en-US" dirty="0"/>
            <a:t>Lead: Liam Kennedy </a:t>
          </a:r>
        </a:p>
      </dgm:t>
    </dgm:pt>
    <dgm:pt modelId="{13AE8F1A-78FF-4037-8055-5D1714B59D60}">
      <dgm:prSet phldrT="[Text]" custT="1"/>
      <dgm:spPr/>
      <dgm:t>
        <a:bodyPr/>
        <a:lstStyle/>
        <a:p>
          <a:r>
            <a:rPr lang="en-US" sz="1000" dirty="0"/>
            <a:t>Diagnostic Ops Group</a:t>
          </a:r>
        </a:p>
      </dgm:t>
    </dgm:pt>
    <dgm:pt modelId="{12D4D70A-E0CA-46F9-8877-B0993CE0527C}" type="parTrans" cxnId="{45114D14-F5AA-483B-A6F8-581D08DC8506}">
      <dgm:prSet/>
      <dgm:spPr/>
      <dgm:t>
        <a:bodyPr/>
        <a:lstStyle/>
        <a:p>
          <a:endParaRPr lang="en-US"/>
        </a:p>
      </dgm:t>
    </dgm:pt>
    <dgm:pt modelId="{26487062-C9D4-4B3A-9717-1AB20DD2A7DD}" type="sibTrans" cxnId="{45114D14-F5AA-483B-A6F8-581D08DC8506}">
      <dgm:prSet/>
      <dgm:spPr/>
      <dgm:t>
        <a:bodyPr/>
        <a:lstStyle/>
        <a:p>
          <a:r>
            <a:rPr lang="en-US" dirty="0"/>
            <a:t>Lead: Danielle Joseph</a:t>
          </a:r>
        </a:p>
      </dgm:t>
    </dgm:pt>
    <dgm:pt modelId="{68DD6035-5D24-4C61-9DB7-BECD0A9F1D7C}">
      <dgm:prSet phldrT="[Text]" custT="1"/>
      <dgm:spPr/>
      <dgm:t>
        <a:bodyPr/>
        <a:lstStyle/>
        <a:p>
          <a:r>
            <a:rPr lang="en-US" sz="1000" dirty="0"/>
            <a:t>Cancer Operational Group</a:t>
          </a:r>
        </a:p>
      </dgm:t>
    </dgm:pt>
    <dgm:pt modelId="{78C9AC05-B377-44F4-86D5-A2866534D250}" type="parTrans" cxnId="{0C0FB3AC-72E2-4851-894C-D9E3643A5328}">
      <dgm:prSet/>
      <dgm:spPr/>
      <dgm:t>
        <a:bodyPr/>
        <a:lstStyle/>
        <a:p>
          <a:endParaRPr lang="en-US"/>
        </a:p>
      </dgm:t>
    </dgm:pt>
    <dgm:pt modelId="{807AD80F-DB1D-4E18-95E4-6483D7DE9898}" type="sibTrans" cxnId="{0C0FB3AC-72E2-4851-894C-D9E3643A5328}">
      <dgm:prSet/>
      <dgm:spPr/>
      <dgm:t>
        <a:bodyPr/>
        <a:lstStyle/>
        <a:p>
          <a:r>
            <a:rPr lang="en-US" dirty="0"/>
            <a:t>Lead: Gwen Nuttall</a:t>
          </a:r>
        </a:p>
      </dgm:t>
    </dgm:pt>
    <dgm:pt modelId="{0A1D12AF-5D8C-419A-BA43-FAC031703B10}">
      <dgm:prSet phldrT="[Text]" custT="1"/>
      <dgm:spPr>
        <a:solidFill>
          <a:schemeClr val="accent5">
            <a:lumMod val="60000"/>
            <a:lumOff val="40000"/>
          </a:schemeClr>
        </a:solidFill>
      </dgm:spPr>
      <dgm:t>
        <a:bodyPr/>
        <a:lstStyle/>
        <a:p>
          <a:r>
            <a:rPr lang="en-US" sz="1000" dirty="0"/>
            <a:t>Diagnostic Improvement Programme</a:t>
          </a:r>
        </a:p>
      </dgm:t>
    </dgm:pt>
    <dgm:pt modelId="{461B06CF-3EF6-4B03-8A21-7A65EBBF6A57}" type="parTrans" cxnId="{B05CB051-F0B4-44A9-A87F-CA1D3355925C}">
      <dgm:prSet/>
      <dgm:spPr/>
      <dgm:t>
        <a:bodyPr/>
        <a:lstStyle/>
        <a:p>
          <a:endParaRPr lang="en-US"/>
        </a:p>
      </dgm:t>
    </dgm:pt>
    <dgm:pt modelId="{F478F0E1-CBC5-47F2-A10B-D2F44F4B2176}" type="sibTrans" cxnId="{B05CB051-F0B4-44A9-A87F-CA1D3355925C}">
      <dgm:prSet/>
      <dgm:spPr/>
      <dgm:t>
        <a:bodyPr/>
        <a:lstStyle/>
        <a:p>
          <a:r>
            <a:rPr lang="en-US" dirty="0"/>
            <a:t>Lead: Danielle Joseph</a:t>
          </a:r>
        </a:p>
      </dgm:t>
    </dgm:pt>
    <dgm:pt modelId="{DCA099DB-9119-4360-8EE3-C9C02F51C3CC}">
      <dgm:prSet phldrT="[Text]"/>
      <dgm:spPr>
        <a:solidFill>
          <a:srgbClr val="358583"/>
        </a:solidFill>
      </dgm:spPr>
      <dgm:t>
        <a:bodyPr/>
        <a:lstStyle/>
        <a:p>
          <a:r>
            <a:rPr lang="en-US" dirty="0"/>
            <a:t>HR, OD and Workforce</a:t>
          </a:r>
        </a:p>
      </dgm:t>
    </dgm:pt>
    <dgm:pt modelId="{CB680EBA-E3C9-4CBD-AD85-2A0E75975B3D}" type="parTrans" cxnId="{C5871B51-B391-4E68-8589-44BB6D295BB5}">
      <dgm:prSet/>
      <dgm:spPr/>
      <dgm:t>
        <a:bodyPr/>
        <a:lstStyle/>
        <a:p>
          <a:endParaRPr lang="en-US"/>
        </a:p>
      </dgm:t>
    </dgm:pt>
    <dgm:pt modelId="{15EEA672-6E2B-4502-9D94-C60EE4344FD1}" type="sibTrans" cxnId="{C5871B51-B391-4E68-8589-44BB6D295BB5}">
      <dgm:prSet/>
      <dgm:spPr/>
      <dgm:t>
        <a:bodyPr/>
        <a:lstStyle/>
        <a:p>
          <a:r>
            <a:rPr lang="en-US" dirty="0"/>
            <a:t>Lead: Alan </a:t>
          </a:r>
          <a:r>
            <a:rPr lang="en-US" dirty="0" err="1"/>
            <a:t>Duffell</a:t>
          </a:r>
          <a:endParaRPr lang="en-US" dirty="0"/>
        </a:p>
      </dgm:t>
    </dgm:pt>
    <dgm:pt modelId="{AA3F1ED3-5C29-4CDB-B52E-B15FDCA9DFB6}">
      <dgm:prSet phldrT="[Text]"/>
      <dgm:spPr>
        <a:solidFill>
          <a:srgbClr val="358583"/>
        </a:solidFill>
      </dgm:spPr>
      <dgm:t>
        <a:bodyPr/>
        <a:lstStyle/>
        <a:p>
          <a:r>
            <a:rPr lang="en-US" dirty="0"/>
            <a:t>Digital, Data and Technology</a:t>
          </a:r>
          <a:endParaRPr lang="en-US" b="1" dirty="0"/>
        </a:p>
      </dgm:t>
    </dgm:pt>
    <dgm:pt modelId="{4D95C853-E3E9-4CFA-9FE8-405D9F1E3F08}" type="parTrans" cxnId="{FD508887-0EDE-4D5F-AAA2-218F55EE2DFD}">
      <dgm:prSet/>
      <dgm:spPr/>
      <dgm:t>
        <a:bodyPr/>
        <a:lstStyle/>
        <a:p>
          <a:endParaRPr lang="en-US"/>
        </a:p>
      </dgm:t>
    </dgm:pt>
    <dgm:pt modelId="{37BED132-BB4D-43DD-B7C7-2D2B5FC90E2E}" type="sibTrans" cxnId="{FD508887-0EDE-4D5F-AAA2-218F55EE2DFD}">
      <dgm:prSet/>
      <dgm:spPr/>
      <dgm:t>
        <a:bodyPr/>
        <a:lstStyle/>
        <a:p>
          <a:r>
            <a:rPr lang="en-US" dirty="0"/>
            <a:t>Lead: Adam Thomas</a:t>
          </a:r>
        </a:p>
      </dgm:t>
    </dgm:pt>
    <dgm:pt modelId="{14454916-81EA-4BFD-8A54-1D44EFFC7090}">
      <dgm:prSet phldrT="[Text]" custT="1"/>
      <dgm:spPr>
        <a:solidFill>
          <a:srgbClr val="358583"/>
        </a:solidFill>
      </dgm:spPr>
      <dgm:t>
        <a:bodyPr/>
        <a:lstStyle/>
        <a:p>
          <a:r>
            <a:rPr lang="en-US" sz="1000" b="1" dirty="0"/>
            <a:t>Clinical Networks</a:t>
          </a:r>
          <a:r>
            <a:rPr lang="en-US" sz="1000" dirty="0"/>
            <a:t>:</a:t>
          </a:r>
        </a:p>
        <a:p>
          <a:r>
            <a:rPr lang="en-US" sz="1000" dirty="0"/>
            <a:t>-ENT, </a:t>
          </a:r>
          <a:r>
            <a:rPr lang="en-US" sz="1000" dirty="0" err="1"/>
            <a:t>Gynae</a:t>
          </a:r>
          <a:r>
            <a:rPr lang="en-US" sz="1000" dirty="0"/>
            <a:t>, </a:t>
          </a:r>
          <a:r>
            <a:rPr lang="en-US" sz="1000" dirty="0" err="1"/>
            <a:t>Opthal</a:t>
          </a:r>
          <a:r>
            <a:rPr lang="en-US" sz="1000" dirty="0"/>
            <a:t>; Ortho, Colorectal, breast, urology, Critical Care, Skin.</a:t>
          </a:r>
        </a:p>
      </dgm:t>
    </dgm:pt>
    <dgm:pt modelId="{BC4070AD-2616-4D1B-AAB1-88C5CD169917}" type="parTrans" cxnId="{85CCAC24-30D2-46BC-9435-7120BA43D076}">
      <dgm:prSet/>
      <dgm:spPr/>
      <dgm:t>
        <a:bodyPr/>
        <a:lstStyle/>
        <a:p>
          <a:endParaRPr lang="en-US"/>
        </a:p>
      </dgm:t>
    </dgm:pt>
    <dgm:pt modelId="{A924F936-DCBF-4B26-A199-BA377FF880B9}" type="sibTrans" cxnId="{85CCAC24-30D2-46BC-9435-7120BA43D076}">
      <dgm:prSet/>
      <dgm:spPr/>
      <dgm:t>
        <a:bodyPr/>
        <a:lstStyle/>
        <a:p>
          <a:endParaRPr lang="en-US"/>
        </a:p>
      </dgm:t>
    </dgm:pt>
    <dgm:pt modelId="{65DDAE06-D216-4ACF-82A7-0680D0FD8B40}">
      <dgm:prSet phldrT="[Text]" custT="1"/>
      <dgm:spPr>
        <a:solidFill>
          <a:srgbClr val="358583"/>
        </a:solidFill>
      </dgm:spPr>
      <dgm:t>
        <a:bodyPr/>
        <a:lstStyle/>
        <a:p>
          <a:r>
            <a:rPr lang="en-US" sz="1100" b="1" dirty="0"/>
            <a:t>Corporate Efficiency: </a:t>
          </a:r>
          <a:r>
            <a:rPr lang="en-US" sz="1100" b="0" dirty="0"/>
            <a:t>Payroll, procurement, legal, finance, governance, HR and IT</a:t>
          </a:r>
        </a:p>
      </dgm:t>
    </dgm:pt>
    <dgm:pt modelId="{0C2F94A6-4BF3-4700-B5A7-A89B15844ACC}" type="sibTrans" cxnId="{1B36294A-7924-4E29-9422-68545EFC302A}">
      <dgm:prSet/>
      <dgm:spPr/>
      <dgm:t>
        <a:bodyPr/>
        <a:lstStyle/>
        <a:p>
          <a:endParaRPr lang="en-US"/>
        </a:p>
      </dgm:t>
    </dgm:pt>
    <dgm:pt modelId="{462866E4-EBE8-42AD-A7CF-2864900989EF}" type="parTrans" cxnId="{1B36294A-7924-4E29-9422-68545EFC302A}">
      <dgm:prSet/>
      <dgm:spPr/>
      <dgm:t>
        <a:bodyPr/>
        <a:lstStyle/>
        <a:p>
          <a:endParaRPr lang="en-US"/>
        </a:p>
      </dgm:t>
    </dgm:pt>
    <dgm:pt modelId="{27F01012-49A4-49C3-8158-3C04F56840A1}">
      <dgm:prSet phldrT="[Text]"/>
      <dgm:spPr>
        <a:solidFill>
          <a:srgbClr val="7030A0"/>
        </a:solidFill>
      </dgm:spPr>
      <dgm:t>
        <a:bodyPr/>
        <a:lstStyle/>
        <a:p>
          <a:r>
            <a:rPr lang="en-US" dirty="0">
              <a:solidFill>
                <a:schemeClr val="bg1"/>
              </a:solidFill>
            </a:rPr>
            <a:t>Black Country Provider Collaborative Executive</a:t>
          </a:r>
        </a:p>
      </dgm:t>
    </dgm:pt>
    <dgm:pt modelId="{94F41C78-C943-4A4D-A09C-3D63DEE67276}" type="parTrans" cxnId="{443FFC4B-F75F-4D0A-ADDD-40D3A1C01E15}">
      <dgm:prSet/>
      <dgm:spPr/>
      <dgm:t>
        <a:bodyPr/>
        <a:lstStyle/>
        <a:p>
          <a:endParaRPr lang="en-GB"/>
        </a:p>
      </dgm:t>
    </dgm:pt>
    <dgm:pt modelId="{513EFC28-CCBC-4556-A573-1BD4A78B30E3}" type="sibTrans" cxnId="{443FFC4B-F75F-4D0A-ADDD-40D3A1C01E15}">
      <dgm:prSet custT="1"/>
      <dgm:spPr>
        <a:ln>
          <a:solidFill>
            <a:srgbClr val="7030A0"/>
          </a:solidFill>
        </a:ln>
      </dgm:spPr>
      <dgm:t>
        <a:bodyPr/>
        <a:lstStyle/>
        <a:p>
          <a:pPr algn="l"/>
          <a:r>
            <a:rPr lang="en-US" sz="800" dirty="0"/>
            <a:t>Chair:</a:t>
          </a:r>
        </a:p>
        <a:p>
          <a:pPr algn="l"/>
          <a:r>
            <a:rPr lang="en-US" sz="800" dirty="0"/>
            <a:t>Membership: RWT, SWBH, WHT, DGOH</a:t>
          </a:r>
          <a:endParaRPr lang="en-GB" sz="800" dirty="0"/>
        </a:p>
      </dgm:t>
    </dgm:pt>
    <dgm:pt modelId="{E81E27B9-2F22-47A7-BCCD-BA347F0E048D}" type="pres">
      <dgm:prSet presAssocID="{08856925-C34F-43EA-8EE7-37BD0E02D323}" presName="hierChild1" presStyleCnt="0">
        <dgm:presLayoutVars>
          <dgm:orgChart val="1"/>
          <dgm:chPref val="1"/>
          <dgm:dir/>
          <dgm:animOne val="branch"/>
          <dgm:animLvl val="lvl"/>
          <dgm:resizeHandles/>
        </dgm:presLayoutVars>
      </dgm:prSet>
      <dgm:spPr/>
    </dgm:pt>
    <dgm:pt modelId="{36A843AB-BE00-4123-914C-3E2BA8B2317B}" type="pres">
      <dgm:prSet presAssocID="{F0103404-501D-40A1-A6CF-072821A6150D}" presName="hierRoot1" presStyleCnt="0">
        <dgm:presLayoutVars>
          <dgm:hierBranch val="init"/>
        </dgm:presLayoutVars>
      </dgm:prSet>
      <dgm:spPr/>
    </dgm:pt>
    <dgm:pt modelId="{CDF719FD-92F8-4B81-A27C-193498ADC765}" type="pres">
      <dgm:prSet presAssocID="{F0103404-501D-40A1-A6CF-072821A6150D}" presName="rootComposite1" presStyleCnt="0"/>
      <dgm:spPr/>
    </dgm:pt>
    <dgm:pt modelId="{80194B45-CB7D-428E-B7ED-94BEC28FDE2D}" type="pres">
      <dgm:prSet presAssocID="{F0103404-501D-40A1-A6CF-072821A6150D}" presName="rootText1" presStyleLbl="node0" presStyleIdx="0" presStyleCnt="2" custScaleX="119303" custScaleY="75256" custLinFactY="-28185" custLinFactNeighborX="1443" custLinFactNeighborY="-100000">
        <dgm:presLayoutVars>
          <dgm:chMax/>
          <dgm:chPref val="3"/>
        </dgm:presLayoutVars>
      </dgm:prSet>
      <dgm:spPr/>
    </dgm:pt>
    <dgm:pt modelId="{A73C893D-3395-4AA9-BE79-4B462E8EE60D}" type="pres">
      <dgm:prSet presAssocID="{F0103404-501D-40A1-A6CF-072821A6150D}" presName="titleText1" presStyleLbl="fgAcc0" presStyleIdx="0" presStyleCnt="2" custScaleX="170063" custScaleY="272547" custLinFactX="95579" custLinFactY="-207853" custLinFactNeighborX="100000" custLinFactNeighborY="-300000">
        <dgm:presLayoutVars>
          <dgm:chMax val="0"/>
          <dgm:chPref val="0"/>
        </dgm:presLayoutVars>
      </dgm:prSet>
      <dgm:spPr/>
    </dgm:pt>
    <dgm:pt modelId="{B75A88A4-7E06-48CD-9AE6-83ECD63E0BCE}" type="pres">
      <dgm:prSet presAssocID="{F0103404-501D-40A1-A6CF-072821A6150D}" presName="rootConnector1" presStyleLbl="node1" presStyleIdx="0" presStyleCnt="17"/>
      <dgm:spPr/>
    </dgm:pt>
    <dgm:pt modelId="{6EB893D4-210B-4462-BFE0-3782A9118EF3}" type="pres">
      <dgm:prSet presAssocID="{F0103404-501D-40A1-A6CF-072821A6150D}" presName="hierChild2" presStyleCnt="0"/>
      <dgm:spPr/>
    </dgm:pt>
    <dgm:pt modelId="{2C2A5795-FD1D-473C-800C-4CB7B89E07A8}" type="pres">
      <dgm:prSet presAssocID="{201298E2-575D-469A-B06A-97D0D58C564F}" presName="Name37" presStyleLbl="parChTrans1D2" presStyleIdx="0" presStyleCnt="5"/>
      <dgm:spPr/>
    </dgm:pt>
    <dgm:pt modelId="{F40691BA-D674-4B8C-A024-B624732C2704}" type="pres">
      <dgm:prSet presAssocID="{9D516DF4-F3F7-4306-9701-69B91FC40FF4}" presName="hierRoot2" presStyleCnt="0">
        <dgm:presLayoutVars>
          <dgm:hierBranch val="init"/>
        </dgm:presLayoutVars>
      </dgm:prSet>
      <dgm:spPr/>
    </dgm:pt>
    <dgm:pt modelId="{925A41D5-E31D-4CAE-B195-3329AF87835E}" type="pres">
      <dgm:prSet presAssocID="{9D516DF4-F3F7-4306-9701-69B91FC40FF4}" presName="rootComposite" presStyleCnt="0"/>
      <dgm:spPr/>
    </dgm:pt>
    <dgm:pt modelId="{41EB7371-3491-4E38-9CEA-E742E137D804}" type="pres">
      <dgm:prSet presAssocID="{9D516DF4-F3F7-4306-9701-69B91FC40FF4}" presName="rootText" presStyleLbl="node1" presStyleIdx="0" presStyleCnt="17">
        <dgm:presLayoutVars>
          <dgm:chMax/>
          <dgm:chPref val="3"/>
        </dgm:presLayoutVars>
      </dgm:prSet>
      <dgm:spPr/>
    </dgm:pt>
    <dgm:pt modelId="{C7D16B2E-00FB-4C8D-BEDE-CE15E56EF3E7}" type="pres">
      <dgm:prSet presAssocID="{9D516DF4-F3F7-4306-9701-69B91FC40FF4}" presName="titleText2" presStyleLbl="fgAcc1" presStyleIdx="0" presStyleCnt="17">
        <dgm:presLayoutVars>
          <dgm:chMax val="0"/>
          <dgm:chPref val="0"/>
        </dgm:presLayoutVars>
      </dgm:prSet>
      <dgm:spPr/>
    </dgm:pt>
    <dgm:pt modelId="{C512227D-5376-4EA6-A76C-EB3908A62D1B}" type="pres">
      <dgm:prSet presAssocID="{9D516DF4-F3F7-4306-9701-69B91FC40FF4}" presName="rootConnector" presStyleLbl="node2" presStyleIdx="0" presStyleCnt="0"/>
      <dgm:spPr/>
    </dgm:pt>
    <dgm:pt modelId="{469E5749-3EE9-4F63-A37D-0656264567B6}" type="pres">
      <dgm:prSet presAssocID="{9D516DF4-F3F7-4306-9701-69B91FC40FF4}" presName="hierChild4" presStyleCnt="0"/>
      <dgm:spPr/>
    </dgm:pt>
    <dgm:pt modelId="{0F526AA2-F637-4E74-9B51-4E0AF8AEF047}" type="pres">
      <dgm:prSet presAssocID="{699475BF-8994-4979-8237-C5C2B620B848}" presName="Name37" presStyleLbl="parChTrans1D3" presStyleIdx="0" presStyleCnt="7"/>
      <dgm:spPr/>
    </dgm:pt>
    <dgm:pt modelId="{4737B156-9A7C-4183-B10B-29EB28399732}" type="pres">
      <dgm:prSet presAssocID="{F7B4AAE0-E28C-4355-BA4C-12000F937A0F}" presName="hierRoot2" presStyleCnt="0">
        <dgm:presLayoutVars>
          <dgm:hierBranch val="init"/>
        </dgm:presLayoutVars>
      </dgm:prSet>
      <dgm:spPr/>
    </dgm:pt>
    <dgm:pt modelId="{8ED017F5-86AF-4635-B138-4924E493EBE5}" type="pres">
      <dgm:prSet presAssocID="{F7B4AAE0-E28C-4355-BA4C-12000F937A0F}" presName="rootComposite" presStyleCnt="0"/>
      <dgm:spPr/>
    </dgm:pt>
    <dgm:pt modelId="{D2FBFBA5-A44C-4560-B76E-091E18C499BA}" type="pres">
      <dgm:prSet presAssocID="{F7B4AAE0-E28C-4355-BA4C-12000F937A0F}" presName="rootText" presStyleLbl="node1" presStyleIdx="1" presStyleCnt="17">
        <dgm:presLayoutVars>
          <dgm:chMax/>
          <dgm:chPref val="3"/>
        </dgm:presLayoutVars>
      </dgm:prSet>
      <dgm:spPr/>
    </dgm:pt>
    <dgm:pt modelId="{72F4569C-9BBA-4E31-AD16-5F70AF545621}" type="pres">
      <dgm:prSet presAssocID="{F7B4AAE0-E28C-4355-BA4C-12000F937A0F}" presName="titleText2" presStyleLbl="fgAcc1" presStyleIdx="1" presStyleCnt="17">
        <dgm:presLayoutVars>
          <dgm:chMax val="0"/>
          <dgm:chPref val="0"/>
        </dgm:presLayoutVars>
      </dgm:prSet>
      <dgm:spPr/>
    </dgm:pt>
    <dgm:pt modelId="{60DFF4FF-13E0-42E1-9329-E65DB2BA8F13}" type="pres">
      <dgm:prSet presAssocID="{F7B4AAE0-E28C-4355-BA4C-12000F937A0F}" presName="rootConnector" presStyleLbl="node3" presStyleIdx="0" presStyleCnt="0"/>
      <dgm:spPr/>
    </dgm:pt>
    <dgm:pt modelId="{34A23AEC-CE4B-44A5-B1FE-0E05E1BB8137}" type="pres">
      <dgm:prSet presAssocID="{F7B4AAE0-E28C-4355-BA4C-12000F937A0F}" presName="hierChild4" presStyleCnt="0"/>
      <dgm:spPr/>
    </dgm:pt>
    <dgm:pt modelId="{E3A92AE9-7500-4523-9E32-32A6B866F6C0}" type="pres">
      <dgm:prSet presAssocID="{BC4070AD-2616-4D1B-AAB1-88C5CD169917}" presName="Name37" presStyleLbl="parChTrans1D4" presStyleIdx="0" presStyleCnt="5"/>
      <dgm:spPr/>
    </dgm:pt>
    <dgm:pt modelId="{8F2025FA-40FE-46E7-BBB4-C112C146E389}" type="pres">
      <dgm:prSet presAssocID="{14454916-81EA-4BFD-8A54-1D44EFFC7090}" presName="hierRoot2" presStyleCnt="0">
        <dgm:presLayoutVars>
          <dgm:hierBranch val="init"/>
        </dgm:presLayoutVars>
      </dgm:prSet>
      <dgm:spPr/>
    </dgm:pt>
    <dgm:pt modelId="{DD126F7A-4F66-4C0F-A3CC-C4D72862D264}" type="pres">
      <dgm:prSet presAssocID="{14454916-81EA-4BFD-8A54-1D44EFFC7090}" presName="rootComposite" presStyleCnt="0"/>
      <dgm:spPr/>
    </dgm:pt>
    <dgm:pt modelId="{B4C75B61-5D62-434C-896E-8EE9FA572BE6}" type="pres">
      <dgm:prSet presAssocID="{14454916-81EA-4BFD-8A54-1D44EFFC7090}" presName="rootText" presStyleLbl="node1" presStyleIdx="2" presStyleCnt="17" custScaleX="80985" custScaleY="210194" custLinFactNeighborX="10231" custLinFactNeighborY="15737">
        <dgm:presLayoutVars>
          <dgm:chMax/>
          <dgm:chPref val="3"/>
        </dgm:presLayoutVars>
      </dgm:prSet>
      <dgm:spPr/>
    </dgm:pt>
    <dgm:pt modelId="{A5AE189C-9C04-4E40-9567-2E81B98BFEB3}" type="pres">
      <dgm:prSet presAssocID="{14454916-81EA-4BFD-8A54-1D44EFFC7090}" presName="titleText2" presStyleLbl="fgAcc1" presStyleIdx="2" presStyleCnt="17" custLinFactX="109255" custLinFactY="300000" custLinFactNeighborX="200000" custLinFactNeighborY="345962">
        <dgm:presLayoutVars>
          <dgm:chMax val="0"/>
          <dgm:chPref val="0"/>
        </dgm:presLayoutVars>
      </dgm:prSet>
      <dgm:spPr/>
    </dgm:pt>
    <dgm:pt modelId="{AF6D96E3-AF78-49F7-AD2F-3AE1511641FE}" type="pres">
      <dgm:prSet presAssocID="{14454916-81EA-4BFD-8A54-1D44EFFC7090}" presName="rootConnector" presStyleLbl="node4" presStyleIdx="0" presStyleCnt="0"/>
      <dgm:spPr/>
    </dgm:pt>
    <dgm:pt modelId="{4923060B-CCC9-4AFD-934E-E41D4CEC87DD}" type="pres">
      <dgm:prSet presAssocID="{14454916-81EA-4BFD-8A54-1D44EFFC7090}" presName="hierChild4" presStyleCnt="0"/>
      <dgm:spPr/>
    </dgm:pt>
    <dgm:pt modelId="{F327DF8D-9353-451D-A026-49EE99CFA2C5}" type="pres">
      <dgm:prSet presAssocID="{14454916-81EA-4BFD-8A54-1D44EFFC7090}" presName="hierChild5" presStyleCnt="0"/>
      <dgm:spPr/>
    </dgm:pt>
    <dgm:pt modelId="{82205515-48C1-47C2-9A91-FA222F79509A}" type="pres">
      <dgm:prSet presAssocID="{F7B4AAE0-E28C-4355-BA4C-12000F937A0F}" presName="hierChild5" presStyleCnt="0"/>
      <dgm:spPr/>
    </dgm:pt>
    <dgm:pt modelId="{C3FB85EF-8F48-4D0B-96EC-A011CEFE2108}" type="pres">
      <dgm:prSet presAssocID="{369E9CA7-FB8E-4A71-B594-82645B982569}" presName="Name37" presStyleLbl="parChTrans1D3" presStyleIdx="1" presStyleCnt="7"/>
      <dgm:spPr/>
    </dgm:pt>
    <dgm:pt modelId="{5966E386-AED3-4352-837B-BDC328DEF889}" type="pres">
      <dgm:prSet presAssocID="{4899DFAC-840D-4858-B3D3-B5358BF639C1}" presName="hierRoot2" presStyleCnt="0">
        <dgm:presLayoutVars>
          <dgm:hierBranch val="init"/>
        </dgm:presLayoutVars>
      </dgm:prSet>
      <dgm:spPr/>
    </dgm:pt>
    <dgm:pt modelId="{EDBFE2B8-53B4-4667-B05F-9C2B30881CD9}" type="pres">
      <dgm:prSet presAssocID="{4899DFAC-840D-4858-B3D3-B5358BF639C1}" presName="rootComposite" presStyleCnt="0"/>
      <dgm:spPr/>
    </dgm:pt>
    <dgm:pt modelId="{E58DAA72-1B69-44F7-AF77-44B307BB5769}" type="pres">
      <dgm:prSet presAssocID="{4899DFAC-840D-4858-B3D3-B5358BF639C1}" presName="rootText" presStyleLbl="node1" presStyleIdx="3" presStyleCnt="17">
        <dgm:presLayoutVars>
          <dgm:chMax/>
          <dgm:chPref val="3"/>
        </dgm:presLayoutVars>
      </dgm:prSet>
      <dgm:spPr/>
    </dgm:pt>
    <dgm:pt modelId="{8D8B5D13-68EF-41E2-920C-C798FD70F33A}" type="pres">
      <dgm:prSet presAssocID="{4899DFAC-840D-4858-B3D3-B5358BF639C1}" presName="titleText2" presStyleLbl="fgAcc1" presStyleIdx="3" presStyleCnt="17">
        <dgm:presLayoutVars>
          <dgm:chMax val="0"/>
          <dgm:chPref val="0"/>
        </dgm:presLayoutVars>
      </dgm:prSet>
      <dgm:spPr/>
    </dgm:pt>
    <dgm:pt modelId="{81B2F2E4-0C78-4E60-8590-16C0818A99F2}" type="pres">
      <dgm:prSet presAssocID="{4899DFAC-840D-4858-B3D3-B5358BF639C1}" presName="rootConnector" presStyleLbl="node3" presStyleIdx="0" presStyleCnt="0"/>
      <dgm:spPr/>
    </dgm:pt>
    <dgm:pt modelId="{52C11F81-D57C-4D1E-8030-7BEBA92E04B3}" type="pres">
      <dgm:prSet presAssocID="{4899DFAC-840D-4858-B3D3-B5358BF639C1}" presName="hierChild4" presStyleCnt="0"/>
      <dgm:spPr/>
    </dgm:pt>
    <dgm:pt modelId="{B353D223-E1B4-42E1-935C-21E768382E83}" type="pres">
      <dgm:prSet presAssocID="{CB680EBA-E3C9-4CBD-AD85-2A0E75975B3D}" presName="Name37" presStyleLbl="parChTrans1D4" presStyleIdx="1" presStyleCnt="5"/>
      <dgm:spPr/>
    </dgm:pt>
    <dgm:pt modelId="{8FDD84EF-8A9E-4071-B404-6CC4CA0FAF96}" type="pres">
      <dgm:prSet presAssocID="{DCA099DB-9119-4360-8EE3-C9C02F51C3CC}" presName="hierRoot2" presStyleCnt="0">
        <dgm:presLayoutVars>
          <dgm:hierBranch val="init"/>
        </dgm:presLayoutVars>
      </dgm:prSet>
      <dgm:spPr/>
    </dgm:pt>
    <dgm:pt modelId="{43637A01-F04F-43D0-B660-5129B2753931}" type="pres">
      <dgm:prSet presAssocID="{DCA099DB-9119-4360-8EE3-C9C02F51C3CC}" presName="rootComposite" presStyleCnt="0"/>
      <dgm:spPr/>
    </dgm:pt>
    <dgm:pt modelId="{FA50141D-E1D3-4CA3-A4A1-E01A05C24933}" type="pres">
      <dgm:prSet presAssocID="{DCA099DB-9119-4360-8EE3-C9C02F51C3CC}" presName="rootText" presStyleLbl="node1" presStyleIdx="4" presStyleCnt="17">
        <dgm:presLayoutVars>
          <dgm:chMax/>
          <dgm:chPref val="3"/>
        </dgm:presLayoutVars>
      </dgm:prSet>
      <dgm:spPr/>
    </dgm:pt>
    <dgm:pt modelId="{30AB8735-5C74-437E-86D9-12964C8AE576}" type="pres">
      <dgm:prSet presAssocID="{DCA099DB-9119-4360-8EE3-C9C02F51C3CC}" presName="titleText2" presStyleLbl="fgAcc1" presStyleIdx="4" presStyleCnt="17">
        <dgm:presLayoutVars>
          <dgm:chMax val="0"/>
          <dgm:chPref val="0"/>
        </dgm:presLayoutVars>
      </dgm:prSet>
      <dgm:spPr/>
    </dgm:pt>
    <dgm:pt modelId="{BA56B6A1-0661-422C-8A1E-67AE9FCA2B71}" type="pres">
      <dgm:prSet presAssocID="{DCA099DB-9119-4360-8EE3-C9C02F51C3CC}" presName="rootConnector" presStyleLbl="node4" presStyleIdx="0" presStyleCnt="0"/>
      <dgm:spPr/>
    </dgm:pt>
    <dgm:pt modelId="{D9A67DC2-75DB-42DF-AE5F-E58565024C05}" type="pres">
      <dgm:prSet presAssocID="{DCA099DB-9119-4360-8EE3-C9C02F51C3CC}" presName="hierChild4" presStyleCnt="0"/>
      <dgm:spPr/>
    </dgm:pt>
    <dgm:pt modelId="{3E7BE7BE-E1F5-4A84-9CE8-2503F9EC24DD}" type="pres">
      <dgm:prSet presAssocID="{DCA099DB-9119-4360-8EE3-C9C02F51C3CC}" presName="hierChild5" presStyleCnt="0"/>
      <dgm:spPr/>
    </dgm:pt>
    <dgm:pt modelId="{16A70D25-6C84-4BC8-BC61-89FAF7A42423}" type="pres">
      <dgm:prSet presAssocID="{4D95C853-E3E9-4CFA-9FE8-405D9F1E3F08}" presName="Name37" presStyleLbl="parChTrans1D4" presStyleIdx="2" presStyleCnt="5"/>
      <dgm:spPr/>
    </dgm:pt>
    <dgm:pt modelId="{F2A7B3CB-F8FE-4CAE-8A07-BF639E3B7452}" type="pres">
      <dgm:prSet presAssocID="{AA3F1ED3-5C29-4CDB-B52E-B15FDCA9DFB6}" presName="hierRoot2" presStyleCnt="0">
        <dgm:presLayoutVars>
          <dgm:hierBranch val="init"/>
        </dgm:presLayoutVars>
      </dgm:prSet>
      <dgm:spPr/>
    </dgm:pt>
    <dgm:pt modelId="{1C62A994-D216-4F77-BFBD-69543EDE2D1C}" type="pres">
      <dgm:prSet presAssocID="{AA3F1ED3-5C29-4CDB-B52E-B15FDCA9DFB6}" presName="rootComposite" presStyleCnt="0"/>
      <dgm:spPr/>
    </dgm:pt>
    <dgm:pt modelId="{CE998263-F769-4D26-AC32-881395098C5E}" type="pres">
      <dgm:prSet presAssocID="{AA3F1ED3-5C29-4CDB-B52E-B15FDCA9DFB6}" presName="rootText" presStyleLbl="node1" presStyleIdx="5" presStyleCnt="17">
        <dgm:presLayoutVars>
          <dgm:chMax/>
          <dgm:chPref val="3"/>
        </dgm:presLayoutVars>
      </dgm:prSet>
      <dgm:spPr/>
    </dgm:pt>
    <dgm:pt modelId="{D80A6BD4-4C3C-46FD-AAFE-1BD274FAA5BB}" type="pres">
      <dgm:prSet presAssocID="{AA3F1ED3-5C29-4CDB-B52E-B15FDCA9DFB6}" presName="titleText2" presStyleLbl="fgAcc1" presStyleIdx="5" presStyleCnt="17">
        <dgm:presLayoutVars>
          <dgm:chMax val="0"/>
          <dgm:chPref val="0"/>
        </dgm:presLayoutVars>
      </dgm:prSet>
      <dgm:spPr/>
    </dgm:pt>
    <dgm:pt modelId="{C541E39A-0188-4445-AEB0-E980810E8208}" type="pres">
      <dgm:prSet presAssocID="{AA3F1ED3-5C29-4CDB-B52E-B15FDCA9DFB6}" presName="rootConnector" presStyleLbl="node4" presStyleIdx="0" presStyleCnt="0"/>
      <dgm:spPr/>
    </dgm:pt>
    <dgm:pt modelId="{C85DF740-496C-43C5-91D0-EC4272808A2A}" type="pres">
      <dgm:prSet presAssocID="{AA3F1ED3-5C29-4CDB-B52E-B15FDCA9DFB6}" presName="hierChild4" presStyleCnt="0"/>
      <dgm:spPr/>
    </dgm:pt>
    <dgm:pt modelId="{886E3E5C-0264-4537-BA56-C10768FBFD13}" type="pres">
      <dgm:prSet presAssocID="{AA3F1ED3-5C29-4CDB-B52E-B15FDCA9DFB6}" presName="hierChild5" presStyleCnt="0"/>
      <dgm:spPr/>
    </dgm:pt>
    <dgm:pt modelId="{9185D47A-12E0-4B03-BA4D-A8DAC613F547}" type="pres">
      <dgm:prSet presAssocID="{462866E4-EBE8-42AD-A7CF-2864900989EF}" presName="Name37" presStyleLbl="parChTrans1D4" presStyleIdx="3" presStyleCnt="5"/>
      <dgm:spPr/>
    </dgm:pt>
    <dgm:pt modelId="{B1BF8E62-C5DB-4366-9905-CC8682522BFB}" type="pres">
      <dgm:prSet presAssocID="{65DDAE06-D216-4ACF-82A7-0680D0FD8B40}" presName="hierRoot2" presStyleCnt="0">
        <dgm:presLayoutVars>
          <dgm:hierBranch val="init"/>
        </dgm:presLayoutVars>
      </dgm:prSet>
      <dgm:spPr/>
    </dgm:pt>
    <dgm:pt modelId="{38446E96-5DCC-4811-BAEF-7EF05F6791A2}" type="pres">
      <dgm:prSet presAssocID="{65DDAE06-D216-4ACF-82A7-0680D0FD8B40}" presName="rootComposite" presStyleCnt="0"/>
      <dgm:spPr/>
    </dgm:pt>
    <dgm:pt modelId="{1C590D4F-DF39-4AB4-B270-7F7D8F5EFFA8}" type="pres">
      <dgm:prSet presAssocID="{65DDAE06-D216-4ACF-82A7-0680D0FD8B40}" presName="rootText" presStyleLbl="node1" presStyleIdx="6" presStyleCnt="17" custScaleX="68170" custScaleY="238112">
        <dgm:presLayoutVars>
          <dgm:chMax/>
          <dgm:chPref val="3"/>
        </dgm:presLayoutVars>
      </dgm:prSet>
      <dgm:spPr/>
    </dgm:pt>
    <dgm:pt modelId="{9028E729-73BC-42FA-91E1-E59DCCD4BF66}" type="pres">
      <dgm:prSet presAssocID="{65DDAE06-D216-4ACF-82A7-0680D0FD8B40}" presName="titleText2" presStyleLbl="fgAcc1" presStyleIdx="6" presStyleCnt="17" custLinFactY="260023" custLinFactNeighborX="-12625" custLinFactNeighborY="300000">
        <dgm:presLayoutVars>
          <dgm:chMax val="0"/>
          <dgm:chPref val="0"/>
        </dgm:presLayoutVars>
      </dgm:prSet>
      <dgm:spPr/>
    </dgm:pt>
    <dgm:pt modelId="{0F733C23-B221-4611-B8B1-C3977758FFCE}" type="pres">
      <dgm:prSet presAssocID="{65DDAE06-D216-4ACF-82A7-0680D0FD8B40}" presName="rootConnector" presStyleLbl="node4" presStyleIdx="0" presStyleCnt="0"/>
      <dgm:spPr/>
    </dgm:pt>
    <dgm:pt modelId="{EAE4A67B-D194-4ABE-995E-E7D5087D2C28}" type="pres">
      <dgm:prSet presAssocID="{65DDAE06-D216-4ACF-82A7-0680D0FD8B40}" presName="hierChild4" presStyleCnt="0"/>
      <dgm:spPr/>
    </dgm:pt>
    <dgm:pt modelId="{7AE59A69-3234-4DD3-A7C4-AF2BBAAFB9E7}" type="pres">
      <dgm:prSet presAssocID="{65DDAE06-D216-4ACF-82A7-0680D0FD8B40}" presName="hierChild5" presStyleCnt="0"/>
      <dgm:spPr/>
    </dgm:pt>
    <dgm:pt modelId="{CED03169-809C-46F6-A2A7-DE35AF65FDB9}" type="pres">
      <dgm:prSet presAssocID="{4899DFAC-840D-4858-B3D3-B5358BF639C1}" presName="hierChild5" presStyleCnt="0"/>
      <dgm:spPr/>
    </dgm:pt>
    <dgm:pt modelId="{78574D45-D0C9-4075-9EE1-AFB9A67F21F5}" type="pres">
      <dgm:prSet presAssocID="{9D516DF4-F3F7-4306-9701-69B91FC40FF4}" presName="hierChild5" presStyleCnt="0"/>
      <dgm:spPr/>
    </dgm:pt>
    <dgm:pt modelId="{326F0B33-5FBB-444A-AC3A-5A98849459C6}" type="pres">
      <dgm:prSet presAssocID="{0A9F5A83-6649-408C-B32C-5B2B1EBA3310}" presName="Name37" presStyleLbl="parChTrans1D2" presStyleIdx="1" presStyleCnt="5"/>
      <dgm:spPr/>
    </dgm:pt>
    <dgm:pt modelId="{2C4AE6B2-C143-4F69-A57A-894AE1199EB5}" type="pres">
      <dgm:prSet presAssocID="{F0C02B8F-0404-4BFE-991F-FD1D2378F675}" presName="hierRoot2" presStyleCnt="0">
        <dgm:presLayoutVars>
          <dgm:hierBranch val="init"/>
        </dgm:presLayoutVars>
      </dgm:prSet>
      <dgm:spPr/>
    </dgm:pt>
    <dgm:pt modelId="{E6E09777-BD05-4161-A550-4A26F541450D}" type="pres">
      <dgm:prSet presAssocID="{F0C02B8F-0404-4BFE-991F-FD1D2378F675}" presName="rootComposite" presStyleCnt="0"/>
      <dgm:spPr/>
    </dgm:pt>
    <dgm:pt modelId="{1D06B0E4-01CD-480C-B706-0F87D9D97739}" type="pres">
      <dgm:prSet presAssocID="{F0C02B8F-0404-4BFE-991F-FD1D2378F675}" presName="rootText" presStyleLbl="node1" presStyleIdx="7" presStyleCnt="17" custLinFactNeighborX="5159" custLinFactNeighborY="0">
        <dgm:presLayoutVars>
          <dgm:chMax/>
          <dgm:chPref val="3"/>
        </dgm:presLayoutVars>
      </dgm:prSet>
      <dgm:spPr/>
    </dgm:pt>
    <dgm:pt modelId="{FD04C209-EDF4-4D9B-9A77-4170E4DFF6A7}" type="pres">
      <dgm:prSet presAssocID="{F0C02B8F-0404-4BFE-991F-FD1D2378F675}" presName="titleText2" presStyleLbl="fgAcc1" presStyleIdx="7" presStyleCnt="17">
        <dgm:presLayoutVars>
          <dgm:chMax val="0"/>
          <dgm:chPref val="0"/>
        </dgm:presLayoutVars>
      </dgm:prSet>
      <dgm:spPr/>
    </dgm:pt>
    <dgm:pt modelId="{7DA99834-D91C-4654-9AB9-BECEFD7A05F3}" type="pres">
      <dgm:prSet presAssocID="{F0C02B8F-0404-4BFE-991F-FD1D2378F675}" presName="rootConnector" presStyleLbl="node2" presStyleIdx="0" presStyleCnt="0"/>
      <dgm:spPr/>
    </dgm:pt>
    <dgm:pt modelId="{4B51D3F1-35F8-4B37-94C1-A3B582E06798}" type="pres">
      <dgm:prSet presAssocID="{F0C02B8F-0404-4BFE-991F-FD1D2378F675}" presName="hierChild4" presStyleCnt="0"/>
      <dgm:spPr/>
    </dgm:pt>
    <dgm:pt modelId="{A451F0C9-FB48-459D-9DEB-91CE99D18579}" type="pres">
      <dgm:prSet presAssocID="{0D0F6748-A2E9-4F6C-AE0E-55CDF5508E97}" presName="Name37" presStyleLbl="parChTrans1D3" presStyleIdx="2" presStyleCnt="7"/>
      <dgm:spPr/>
    </dgm:pt>
    <dgm:pt modelId="{9AB4AE79-D55A-491C-A657-96A6DBDA99ED}" type="pres">
      <dgm:prSet presAssocID="{BC1ADE86-FAB6-4281-822A-8B377CEDBAE4}" presName="hierRoot2" presStyleCnt="0">
        <dgm:presLayoutVars>
          <dgm:hierBranch val="init"/>
        </dgm:presLayoutVars>
      </dgm:prSet>
      <dgm:spPr/>
    </dgm:pt>
    <dgm:pt modelId="{1A9EF9E4-880F-48C3-AF3C-5647D3628153}" type="pres">
      <dgm:prSet presAssocID="{BC1ADE86-FAB6-4281-822A-8B377CEDBAE4}" presName="rootComposite" presStyleCnt="0"/>
      <dgm:spPr/>
    </dgm:pt>
    <dgm:pt modelId="{1B027560-47A6-4252-891B-26BA80BB390B}" type="pres">
      <dgm:prSet presAssocID="{BC1ADE86-FAB6-4281-822A-8B377CEDBAE4}" presName="rootText" presStyleLbl="node1" presStyleIdx="8" presStyleCnt="17">
        <dgm:presLayoutVars>
          <dgm:chMax/>
          <dgm:chPref val="3"/>
        </dgm:presLayoutVars>
      </dgm:prSet>
      <dgm:spPr/>
    </dgm:pt>
    <dgm:pt modelId="{ED57F7AD-FE67-4DF8-B4EA-5F24819CCB9C}" type="pres">
      <dgm:prSet presAssocID="{BC1ADE86-FAB6-4281-822A-8B377CEDBAE4}" presName="titleText2" presStyleLbl="fgAcc1" presStyleIdx="8" presStyleCnt="17">
        <dgm:presLayoutVars>
          <dgm:chMax val="0"/>
          <dgm:chPref val="0"/>
        </dgm:presLayoutVars>
      </dgm:prSet>
      <dgm:spPr/>
    </dgm:pt>
    <dgm:pt modelId="{5460A920-8FB8-4473-8585-02D73DB43FCD}" type="pres">
      <dgm:prSet presAssocID="{BC1ADE86-FAB6-4281-822A-8B377CEDBAE4}" presName="rootConnector" presStyleLbl="node3" presStyleIdx="0" presStyleCnt="0"/>
      <dgm:spPr/>
    </dgm:pt>
    <dgm:pt modelId="{C128BC20-EA03-43D5-8430-57B847F629F7}" type="pres">
      <dgm:prSet presAssocID="{BC1ADE86-FAB6-4281-822A-8B377CEDBAE4}" presName="hierChild4" presStyleCnt="0"/>
      <dgm:spPr/>
    </dgm:pt>
    <dgm:pt modelId="{E891C622-31AA-4E42-813E-6A8FD0C5A41E}" type="pres">
      <dgm:prSet presAssocID="{BC1ADE86-FAB6-4281-822A-8B377CEDBAE4}" presName="hierChild5" presStyleCnt="0"/>
      <dgm:spPr/>
    </dgm:pt>
    <dgm:pt modelId="{5A221ADA-4310-416C-96D3-B8252BFD786B}" type="pres">
      <dgm:prSet presAssocID="{FC731417-76E6-4B9A-83D6-914236EEA1DF}" presName="Name37" presStyleLbl="parChTrans1D3" presStyleIdx="3" presStyleCnt="7"/>
      <dgm:spPr/>
    </dgm:pt>
    <dgm:pt modelId="{32CB8D35-33DF-4C51-96A7-C51CAFBA2A6A}" type="pres">
      <dgm:prSet presAssocID="{5742BB1F-2DAB-46D4-A226-4070F9830AB1}" presName="hierRoot2" presStyleCnt="0">
        <dgm:presLayoutVars>
          <dgm:hierBranch val="init"/>
        </dgm:presLayoutVars>
      </dgm:prSet>
      <dgm:spPr/>
    </dgm:pt>
    <dgm:pt modelId="{6E115618-A9AB-409C-AF36-05B53DD452C0}" type="pres">
      <dgm:prSet presAssocID="{5742BB1F-2DAB-46D4-A226-4070F9830AB1}" presName="rootComposite" presStyleCnt="0"/>
      <dgm:spPr/>
    </dgm:pt>
    <dgm:pt modelId="{4EAC9CE4-74CB-4379-A459-015EE7540C30}" type="pres">
      <dgm:prSet presAssocID="{5742BB1F-2DAB-46D4-A226-4070F9830AB1}" presName="rootText" presStyleLbl="node1" presStyleIdx="9" presStyleCnt="17">
        <dgm:presLayoutVars>
          <dgm:chMax/>
          <dgm:chPref val="3"/>
        </dgm:presLayoutVars>
      </dgm:prSet>
      <dgm:spPr/>
    </dgm:pt>
    <dgm:pt modelId="{55AD787C-F044-4363-828E-9D0C8C3B7CB8}" type="pres">
      <dgm:prSet presAssocID="{5742BB1F-2DAB-46D4-A226-4070F9830AB1}" presName="titleText2" presStyleLbl="fgAcc1" presStyleIdx="9" presStyleCnt="17">
        <dgm:presLayoutVars>
          <dgm:chMax val="0"/>
          <dgm:chPref val="0"/>
        </dgm:presLayoutVars>
      </dgm:prSet>
      <dgm:spPr/>
    </dgm:pt>
    <dgm:pt modelId="{0E5F4452-761E-4475-945C-43EB7EEF3918}" type="pres">
      <dgm:prSet presAssocID="{5742BB1F-2DAB-46D4-A226-4070F9830AB1}" presName="rootConnector" presStyleLbl="node3" presStyleIdx="0" presStyleCnt="0"/>
      <dgm:spPr/>
    </dgm:pt>
    <dgm:pt modelId="{841E6BAE-C5D7-48FE-BF76-258BD54592DC}" type="pres">
      <dgm:prSet presAssocID="{5742BB1F-2DAB-46D4-A226-4070F9830AB1}" presName="hierChild4" presStyleCnt="0"/>
      <dgm:spPr/>
    </dgm:pt>
    <dgm:pt modelId="{A780537F-1EE4-4485-8108-6D6C940CB9D2}" type="pres">
      <dgm:prSet presAssocID="{5742BB1F-2DAB-46D4-A226-4070F9830AB1}" presName="hierChild5" presStyleCnt="0"/>
      <dgm:spPr/>
    </dgm:pt>
    <dgm:pt modelId="{ED4DD570-C521-41B3-9EE9-BF6ED6338D6C}" type="pres">
      <dgm:prSet presAssocID="{F0C02B8F-0404-4BFE-991F-FD1D2378F675}" presName="hierChild5" presStyleCnt="0"/>
      <dgm:spPr/>
    </dgm:pt>
    <dgm:pt modelId="{970EDCFA-AE2E-4D38-9191-D44B3B2B7678}" type="pres">
      <dgm:prSet presAssocID="{96E3657D-8F3D-4FD5-A3A3-3013F0287A56}" presName="Name37" presStyleLbl="parChTrans1D2" presStyleIdx="2" presStyleCnt="5"/>
      <dgm:spPr/>
    </dgm:pt>
    <dgm:pt modelId="{A2337D92-63DC-4A23-9D48-3971E7823C6D}" type="pres">
      <dgm:prSet presAssocID="{60CD0A0D-65B0-4021-809D-7498ACDBF582}" presName="hierRoot2" presStyleCnt="0">
        <dgm:presLayoutVars>
          <dgm:hierBranch val="init"/>
        </dgm:presLayoutVars>
      </dgm:prSet>
      <dgm:spPr/>
    </dgm:pt>
    <dgm:pt modelId="{5D14119D-3081-4F7E-AF6B-1679E070EC99}" type="pres">
      <dgm:prSet presAssocID="{60CD0A0D-65B0-4021-809D-7498ACDBF582}" presName="rootComposite" presStyleCnt="0"/>
      <dgm:spPr/>
    </dgm:pt>
    <dgm:pt modelId="{2B3F6AB6-EF50-4D4D-8DF3-22F025E07844}" type="pres">
      <dgm:prSet presAssocID="{60CD0A0D-65B0-4021-809D-7498ACDBF582}" presName="rootText" presStyleLbl="node1" presStyleIdx="10" presStyleCnt="17">
        <dgm:presLayoutVars>
          <dgm:chMax/>
          <dgm:chPref val="3"/>
        </dgm:presLayoutVars>
      </dgm:prSet>
      <dgm:spPr/>
    </dgm:pt>
    <dgm:pt modelId="{70463343-5466-47E3-8FA5-71FD1EC163E4}" type="pres">
      <dgm:prSet presAssocID="{60CD0A0D-65B0-4021-809D-7498ACDBF582}" presName="titleText2" presStyleLbl="fgAcc1" presStyleIdx="10" presStyleCnt="17">
        <dgm:presLayoutVars>
          <dgm:chMax val="0"/>
          <dgm:chPref val="0"/>
        </dgm:presLayoutVars>
      </dgm:prSet>
      <dgm:spPr/>
    </dgm:pt>
    <dgm:pt modelId="{DA45A542-49FC-4F2C-A673-F46805A47367}" type="pres">
      <dgm:prSet presAssocID="{60CD0A0D-65B0-4021-809D-7498ACDBF582}" presName="rootConnector" presStyleLbl="node2" presStyleIdx="0" presStyleCnt="0"/>
      <dgm:spPr/>
    </dgm:pt>
    <dgm:pt modelId="{D97EBEDF-3DAA-46C1-917E-B62F7E7A7667}" type="pres">
      <dgm:prSet presAssocID="{60CD0A0D-65B0-4021-809D-7498ACDBF582}" presName="hierChild4" presStyleCnt="0"/>
      <dgm:spPr/>
    </dgm:pt>
    <dgm:pt modelId="{2572A9ED-43D7-4ABB-A03C-50233CA6A26B}" type="pres">
      <dgm:prSet presAssocID="{60CD0A0D-65B0-4021-809D-7498ACDBF582}" presName="hierChild5" presStyleCnt="0"/>
      <dgm:spPr/>
    </dgm:pt>
    <dgm:pt modelId="{3DEE055D-9754-438A-A7BE-3D3412D971CD}" type="pres">
      <dgm:prSet presAssocID="{34470269-59D2-46A4-9B8A-56CBDA48B813}" presName="Name37" presStyleLbl="parChTrans1D2" presStyleIdx="3" presStyleCnt="5"/>
      <dgm:spPr/>
    </dgm:pt>
    <dgm:pt modelId="{636CDE11-6681-4D62-A4BC-3B0F345EA491}" type="pres">
      <dgm:prSet presAssocID="{73434526-CBBB-46E6-8264-398C458BAE0B}" presName="hierRoot2" presStyleCnt="0">
        <dgm:presLayoutVars>
          <dgm:hierBranch val="init"/>
        </dgm:presLayoutVars>
      </dgm:prSet>
      <dgm:spPr/>
    </dgm:pt>
    <dgm:pt modelId="{D4266D0E-49FB-44F9-BA5D-14F2551451EA}" type="pres">
      <dgm:prSet presAssocID="{73434526-CBBB-46E6-8264-398C458BAE0B}" presName="rootComposite" presStyleCnt="0"/>
      <dgm:spPr/>
    </dgm:pt>
    <dgm:pt modelId="{E5CE9175-FB61-45BC-97FB-EF5A7675160A}" type="pres">
      <dgm:prSet presAssocID="{73434526-CBBB-46E6-8264-398C458BAE0B}" presName="rootText" presStyleLbl="node1" presStyleIdx="11" presStyleCnt="17">
        <dgm:presLayoutVars>
          <dgm:chMax/>
          <dgm:chPref val="3"/>
        </dgm:presLayoutVars>
      </dgm:prSet>
      <dgm:spPr/>
    </dgm:pt>
    <dgm:pt modelId="{BBB79444-9FCC-4A3C-8AB2-162F48AACFDE}" type="pres">
      <dgm:prSet presAssocID="{73434526-CBBB-46E6-8264-398C458BAE0B}" presName="titleText2" presStyleLbl="fgAcc1" presStyleIdx="11" presStyleCnt="17">
        <dgm:presLayoutVars>
          <dgm:chMax val="0"/>
          <dgm:chPref val="0"/>
        </dgm:presLayoutVars>
      </dgm:prSet>
      <dgm:spPr/>
    </dgm:pt>
    <dgm:pt modelId="{92E847A5-9291-4F6D-8BBA-E99DA3C1BC01}" type="pres">
      <dgm:prSet presAssocID="{73434526-CBBB-46E6-8264-398C458BAE0B}" presName="rootConnector" presStyleLbl="node2" presStyleIdx="0" presStyleCnt="0"/>
      <dgm:spPr/>
    </dgm:pt>
    <dgm:pt modelId="{2ECDF199-773D-4E8F-8650-613C1E6D52C9}" type="pres">
      <dgm:prSet presAssocID="{73434526-CBBB-46E6-8264-398C458BAE0B}" presName="hierChild4" presStyleCnt="0"/>
      <dgm:spPr/>
    </dgm:pt>
    <dgm:pt modelId="{D2ECDCAF-D1B7-45B7-BD8A-D454E2EFCFED}" type="pres">
      <dgm:prSet presAssocID="{4284ABF7-3420-42F7-B3A3-45390A4047E6}" presName="Name37" presStyleLbl="parChTrans1D3" presStyleIdx="4" presStyleCnt="7"/>
      <dgm:spPr/>
    </dgm:pt>
    <dgm:pt modelId="{067D65AD-AFC9-4D3B-836D-297315B4DF02}" type="pres">
      <dgm:prSet presAssocID="{7921C26B-BFEF-4AA2-B73A-695675335ACE}" presName="hierRoot2" presStyleCnt="0">
        <dgm:presLayoutVars>
          <dgm:hierBranch val="init"/>
        </dgm:presLayoutVars>
      </dgm:prSet>
      <dgm:spPr/>
    </dgm:pt>
    <dgm:pt modelId="{09E12760-3D4E-4740-9522-B500CB3B9B2D}" type="pres">
      <dgm:prSet presAssocID="{7921C26B-BFEF-4AA2-B73A-695675335ACE}" presName="rootComposite" presStyleCnt="0"/>
      <dgm:spPr/>
    </dgm:pt>
    <dgm:pt modelId="{B7320E3E-B4A4-4D12-BB24-D4B65D99612E}" type="pres">
      <dgm:prSet presAssocID="{7921C26B-BFEF-4AA2-B73A-695675335ACE}" presName="rootText" presStyleLbl="node1" presStyleIdx="12" presStyleCnt="17">
        <dgm:presLayoutVars>
          <dgm:chMax/>
          <dgm:chPref val="3"/>
        </dgm:presLayoutVars>
      </dgm:prSet>
      <dgm:spPr/>
    </dgm:pt>
    <dgm:pt modelId="{A5C66E55-4055-4089-938C-D03916BDA84E}" type="pres">
      <dgm:prSet presAssocID="{7921C26B-BFEF-4AA2-B73A-695675335ACE}" presName="titleText2" presStyleLbl="fgAcc1" presStyleIdx="12" presStyleCnt="17">
        <dgm:presLayoutVars>
          <dgm:chMax val="0"/>
          <dgm:chPref val="0"/>
        </dgm:presLayoutVars>
      </dgm:prSet>
      <dgm:spPr/>
    </dgm:pt>
    <dgm:pt modelId="{C08C8D42-98D2-40BA-9D74-33F3650C370C}" type="pres">
      <dgm:prSet presAssocID="{7921C26B-BFEF-4AA2-B73A-695675335ACE}" presName="rootConnector" presStyleLbl="node3" presStyleIdx="0" presStyleCnt="0"/>
      <dgm:spPr/>
    </dgm:pt>
    <dgm:pt modelId="{61113CDD-533C-4798-BF72-0F1F18FB8286}" type="pres">
      <dgm:prSet presAssocID="{7921C26B-BFEF-4AA2-B73A-695675335ACE}" presName="hierChild4" presStyleCnt="0"/>
      <dgm:spPr/>
    </dgm:pt>
    <dgm:pt modelId="{B1EF565C-3D73-49A0-A14F-EA33D4CD1A7B}" type="pres">
      <dgm:prSet presAssocID="{7921C26B-BFEF-4AA2-B73A-695675335ACE}" presName="hierChild5" presStyleCnt="0"/>
      <dgm:spPr/>
    </dgm:pt>
    <dgm:pt modelId="{B4120366-3C21-471C-A224-7B3B5CCC18D6}" type="pres">
      <dgm:prSet presAssocID="{12D4D70A-E0CA-46F9-8877-B0993CE0527C}" presName="Name37" presStyleLbl="parChTrans1D3" presStyleIdx="5" presStyleCnt="7"/>
      <dgm:spPr/>
    </dgm:pt>
    <dgm:pt modelId="{E023C8BE-8CC4-402E-9D6C-CAF1A4434A22}" type="pres">
      <dgm:prSet presAssocID="{13AE8F1A-78FF-4037-8055-5D1714B59D60}" presName="hierRoot2" presStyleCnt="0">
        <dgm:presLayoutVars>
          <dgm:hierBranch val="init"/>
        </dgm:presLayoutVars>
      </dgm:prSet>
      <dgm:spPr/>
    </dgm:pt>
    <dgm:pt modelId="{A3416E79-7101-42D4-8B89-B6F623FD0398}" type="pres">
      <dgm:prSet presAssocID="{13AE8F1A-78FF-4037-8055-5D1714B59D60}" presName="rootComposite" presStyleCnt="0"/>
      <dgm:spPr/>
    </dgm:pt>
    <dgm:pt modelId="{9E7145A4-09F2-4507-B064-221ECDB0E386}" type="pres">
      <dgm:prSet presAssocID="{13AE8F1A-78FF-4037-8055-5D1714B59D60}" presName="rootText" presStyleLbl="node1" presStyleIdx="13" presStyleCnt="17">
        <dgm:presLayoutVars>
          <dgm:chMax/>
          <dgm:chPref val="3"/>
        </dgm:presLayoutVars>
      </dgm:prSet>
      <dgm:spPr/>
    </dgm:pt>
    <dgm:pt modelId="{4237FAF2-B156-4FE2-950C-B3942FDCB272}" type="pres">
      <dgm:prSet presAssocID="{13AE8F1A-78FF-4037-8055-5D1714B59D60}" presName="titleText2" presStyleLbl="fgAcc1" presStyleIdx="13" presStyleCnt="17" custLinFactNeighborX="8567" custLinFactNeighborY="-15160">
        <dgm:presLayoutVars>
          <dgm:chMax val="0"/>
          <dgm:chPref val="0"/>
        </dgm:presLayoutVars>
      </dgm:prSet>
      <dgm:spPr/>
    </dgm:pt>
    <dgm:pt modelId="{68377EE8-0567-4B54-B58E-4FE6A877479D}" type="pres">
      <dgm:prSet presAssocID="{13AE8F1A-78FF-4037-8055-5D1714B59D60}" presName="rootConnector" presStyleLbl="node3" presStyleIdx="0" presStyleCnt="0"/>
      <dgm:spPr/>
    </dgm:pt>
    <dgm:pt modelId="{DEE317BB-0890-4EB7-B1F7-622764F1574C}" type="pres">
      <dgm:prSet presAssocID="{13AE8F1A-78FF-4037-8055-5D1714B59D60}" presName="hierChild4" presStyleCnt="0"/>
      <dgm:spPr/>
    </dgm:pt>
    <dgm:pt modelId="{FA3A867D-53D0-45D7-9E41-862E6080899E}" type="pres">
      <dgm:prSet presAssocID="{461B06CF-3EF6-4B03-8A21-7A65EBBF6A57}" presName="Name37" presStyleLbl="parChTrans1D4" presStyleIdx="4" presStyleCnt="5"/>
      <dgm:spPr/>
    </dgm:pt>
    <dgm:pt modelId="{182B5658-6E61-462D-8EDB-6098298004C0}" type="pres">
      <dgm:prSet presAssocID="{0A1D12AF-5D8C-419A-BA43-FAC031703B10}" presName="hierRoot2" presStyleCnt="0">
        <dgm:presLayoutVars>
          <dgm:hierBranch val="init"/>
        </dgm:presLayoutVars>
      </dgm:prSet>
      <dgm:spPr/>
    </dgm:pt>
    <dgm:pt modelId="{8300B42F-8522-46AF-AC83-1BEC6D9E65D5}" type="pres">
      <dgm:prSet presAssocID="{0A1D12AF-5D8C-419A-BA43-FAC031703B10}" presName="rootComposite" presStyleCnt="0"/>
      <dgm:spPr/>
    </dgm:pt>
    <dgm:pt modelId="{B0A0C1E5-8B16-414F-8E25-ACABE7791FAF}" type="pres">
      <dgm:prSet presAssocID="{0A1D12AF-5D8C-419A-BA43-FAC031703B10}" presName="rootText" presStyleLbl="node1" presStyleIdx="14" presStyleCnt="17">
        <dgm:presLayoutVars>
          <dgm:chMax/>
          <dgm:chPref val="3"/>
        </dgm:presLayoutVars>
      </dgm:prSet>
      <dgm:spPr/>
    </dgm:pt>
    <dgm:pt modelId="{5CEA6B96-B514-4249-92A0-8C734199056A}" type="pres">
      <dgm:prSet presAssocID="{0A1D12AF-5D8C-419A-BA43-FAC031703B10}" presName="titleText2" presStyleLbl="fgAcc1" presStyleIdx="14" presStyleCnt="17">
        <dgm:presLayoutVars>
          <dgm:chMax val="0"/>
          <dgm:chPref val="0"/>
        </dgm:presLayoutVars>
      </dgm:prSet>
      <dgm:spPr/>
    </dgm:pt>
    <dgm:pt modelId="{5AE0C303-9D4E-4BFC-89C5-591CAAC908F5}" type="pres">
      <dgm:prSet presAssocID="{0A1D12AF-5D8C-419A-BA43-FAC031703B10}" presName="rootConnector" presStyleLbl="node4" presStyleIdx="0" presStyleCnt="0"/>
      <dgm:spPr/>
    </dgm:pt>
    <dgm:pt modelId="{9CCA06EB-E47C-4D09-AACF-2A8BA43E1129}" type="pres">
      <dgm:prSet presAssocID="{0A1D12AF-5D8C-419A-BA43-FAC031703B10}" presName="hierChild4" presStyleCnt="0"/>
      <dgm:spPr/>
    </dgm:pt>
    <dgm:pt modelId="{4B6A6288-4F0E-4786-AD70-DE6D989AB53A}" type="pres">
      <dgm:prSet presAssocID="{0A1D12AF-5D8C-419A-BA43-FAC031703B10}" presName="hierChild5" presStyleCnt="0"/>
      <dgm:spPr/>
    </dgm:pt>
    <dgm:pt modelId="{1484A93C-90BB-4F23-8776-36E905D3BAD8}" type="pres">
      <dgm:prSet presAssocID="{13AE8F1A-78FF-4037-8055-5D1714B59D60}" presName="hierChild5" presStyleCnt="0"/>
      <dgm:spPr/>
    </dgm:pt>
    <dgm:pt modelId="{F42F3715-D134-4671-B99C-756579BFF881}" type="pres">
      <dgm:prSet presAssocID="{73434526-CBBB-46E6-8264-398C458BAE0B}" presName="hierChild5" presStyleCnt="0"/>
      <dgm:spPr/>
    </dgm:pt>
    <dgm:pt modelId="{648D832C-79DE-4609-80EB-B707A61049E6}" type="pres">
      <dgm:prSet presAssocID="{AF578794-4CBF-4825-9D6B-0876F349930D}" presName="Name37" presStyleLbl="parChTrans1D2" presStyleIdx="4" presStyleCnt="5"/>
      <dgm:spPr/>
    </dgm:pt>
    <dgm:pt modelId="{2C26AD34-67A4-44B5-8E65-D7A0F9AFEFA7}" type="pres">
      <dgm:prSet presAssocID="{AECF457A-6A63-47D3-822D-2CEBEB7C7FBF}" presName="hierRoot2" presStyleCnt="0">
        <dgm:presLayoutVars>
          <dgm:hierBranch val="init"/>
        </dgm:presLayoutVars>
      </dgm:prSet>
      <dgm:spPr/>
    </dgm:pt>
    <dgm:pt modelId="{1FFFA074-7932-4932-90DA-FA8C3342AF3D}" type="pres">
      <dgm:prSet presAssocID="{AECF457A-6A63-47D3-822D-2CEBEB7C7FBF}" presName="rootComposite" presStyleCnt="0"/>
      <dgm:spPr/>
    </dgm:pt>
    <dgm:pt modelId="{536D0AB3-9821-48BD-915E-81963E10CD54}" type="pres">
      <dgm:prSet presAssocID="{AECF457A-6A63-47D3-822D-2CEBEB7C7FBF}" presName="rootText" presStyleLbl="node1" presStyleIdx="15" presStyleCnt="17">
        <dgm:presLayoutVars>
          <dgm:chMax/>
          <dgm:chPref val="3"/>
        </dgm:presLayoutVars>
      </dgm:prSet>
      <dgm:spPr/>
    </dgm:pt>
    <dgm:pt modelId="{F3C42219-C35A-48F8-89A0-27A2D2453F68}" type="pres">
      <dgm:prSet presAssocID="{AECF457A-6A63-47D3-822D-2CEBEB7C7FBF}" presName="titleText2" presStyleLbl="fgAcc1" presStyleIdx="15" presStyleCnt="17">
        <dgm:presLayoutVars>
          <dgm:chMax val="0"/>
          <dgm:chPref val="0"/>
        </dgm:presLayoutVars>
      </dgm:prSet>
      <dgm:spPr/>
    </dgm:pt>
    <dgm:pt modelId="{CDFCE32E-F819-4C25-AF02-7EEDF2391B24}" type="pres">
      <dgm:prSet presAssocID="{AECF457A-6A63-47D3-822D-2CEBEB7C7FBF}" presName="rootConnector" presStyleLbl="node2" presStyleIdx="0" presStyleCnt="0"/>
      <dgm:spPr/>
    </dgm:pt>
    <dgm:pt modelId="{69C02D25-67F9-4D17-A7C4-895218576DCD}" type="pres">
      <dgm:prSet presAssocID="{AECF457A-6A63-47D3-822D-2CEBEB7C7FBF}" presName="hierChild4" presStyleCnt="0"/>
      <dgm:spPr/>
    </dgm:pt>
    <dgm:pt modelId="{C75E673F-B420-487C-A8D8-2AD98762A3BE}" type="pres">
      <dgm:prSet presAssocID="{78C9AC05-B377-44F4-86D5-A2866534D250}" presName="Name37" presStyleLbl="parChTrans1D3" presStyleIdx="6" presStyleCnt="7"/>
      <dgm:spPr/>
    </dgm:pt>
    <dgm:pt modelId="{C8064281-9069-4C73-B3B9-A05A814D8BD5}" type="pres">
      <dgm:prSet presAssocID="{68DD6035-5D24-4C61-9DB7-BECD0A9F1D7C}" presName="hierRoot2" presStyleCnt="0">
        <dgm:presLayoutVars>
          <dgm:hierBranch val="init"/>
        </dgm:presLayoutVars>
      </dgm:prSet>
      <dgm:spPr/>
    </dgm:pt>
    <dgm:pt modelId="{535AEB9A-4F91-4311-9CAF-17ED48B24ABA}" type="pres">
      <dgm:prSet presAssocID="{68DD6035-5D24-4C61-9DB7-BECD0A9F1D7C}" presName="rootComposite" presStyleCnt="0"/>
      <dgm:spPr/>
    </dgm:pt>
    <dgm:pt modelId="{AF4A1CB3-C6DD-4A60-9F34-09D7A603F0E1}" type="pres">
      <dgm:prSet presAssocID="{68DD6035-5D24-4C61-9DB7-BECD0A9F1D7C}" presName="rootText" presStyleLbl="node1" presStyleIdx="16" presStyleCnt="17">
        <dgm:presLayoutVars>
          <dgm:chMax/>
          <dgm:chPref val="3"/>
        </dgm:presLayoutVars>
      </dgm:prSet>
      <dgm:spPr/>
    </dgm:pt>
    <dgm:pt modelId="{42197CFF-187A-4D4E-8371-422D0DE8D9B8}" type="pres">
      <dgm:prSet presAssocID="{68DD6035-5D24-4C61-9DB7-BECD0A9F1D7C}" presName="titleText2" presStyleLbl="fgAcc1" presStyleIdx="16" presStyleCnt="17">
        <dgm:presLayoutVars>
          <dgm:chMax val="0"/>
          <dgm:chPref val="0"/>
        </dgm:presLayoutVars>
      </dgm:prSet>
      <dgm:spPr/>
    </dgm:pt>
    <dgm:pt modelId="{6CE59528-E7DF-4A00-A6E3-D8D66CE04140}" type="pres">
      <dgm:prSet presAssocID="{68DD6035-5D24-4C61-9DB7-BECD0A9F1D7C}" presName="rootConnector" presStyleLbl="node3" presStyleIdx="0" presStyleCnt="0"/>
      <dgm:spPr/>
    </dgm:pt>
    <dgm:pt modelId="{21A73B9E-4D8C-4484-A109-04517FAADC58}" type="pres">
      <dgm:prSet presAssocID="{68DD6035-5D24-4C61-9DB7-BECD0A9F1D7C}" presName="hierChild4" presStyleCnt="0"/>
      <dgm:spPr/>
    </dgm:pt>
    <dgm:pt modelId="{483956D1-15F3-4E4C-B16C-8A55DF8EF2D1}" type="pres">
      <dgm:prSet presAssocID="{68DD6035-5D24-4C61-9DB7-BECD0A9F1D7C}" presName="hierChild5" presStyleCnt="0"/>
      <dgm:spPr/>
    </dgm:pt>
    <dgm:pt modelId="{910D86B1-71D0-47DA-ACD1-79CD4ACA6D0C}" type="pres">
      <dgm:prSet presAssocID="{AECF457A-6A63-47D3-822D-2CEBEB7C7FBF}" presName="hierChild5" presStyleCnt="0"/>
      <dgm:spPr/>
    </dgm:pt>
    <dgm:pt modelId="{EF7707F5-0144-451B-B42F-826C305E0270}" type="pres">
      <dgm:prSet presAssocID="{F0103404-501D-40A1-A6CF-072821A6150D}" presName="hierChild3" presStyleCnt="0"/>
      <dgm:spPr/>
    </dgm:pt>
    <dgm:pt modelId="{A5F06FB3-82FA-4E3A-93B6-2F5CE0F2CE8D}" type="pres">
      <dgm:prSet presAssocID="{27F01012-49A4-49C3-8158-3C04F56840A1}" presName="hierRoot1" presStyleCnt="0">
        <dgm:presLayoutVars>
          <dgm:hierBranch val="init"/>
        </dgm:presLayoutVars>
      </dgm:prSet>
      <dgm:spPr/>
    </dgm:pt>
    <dgm:pt modelId="{2340E458-9099-47A6-92CF-F9FA759E1599}" type="pres">
      <dgm:prSet presAssocID="{27F01012-49A4-49C3-8158-3C04F56840A1}" presName="rootComposite1" presStyleCnt="0"/>
      <dgm:spPr/>
    </dgm:pt>
    <dgm:pt modelId="{F44A3201-2C0C-4590-9657-EA54B31270E2}" type="pres">
      <dgm:prSet presAssocID="{27F01012-49A4-49C3-8158-3C04F56840A1}" presName="rootText1" presStyleLbl="node0" presStyleIdx="1" presStyleCnt="2" custScaleX="119303" custScaleY="75256" custLinFactX="-73744" custLinFactNeighborX="-100000" custLinFactNeighborY="11884">
        <dgm:presLayoutVars>
          <dgm:chMax/>
          <dgm:chPref val="3"/>
        </dgm:presLayoutVars>
      </dgm:prSet>
      <dgm:spPr/>
    </dgm:pt>
    <dgm:pt modelId="{48BD58FC-EDDE-4D1C-8AE4-21D60FD74554}" type="pres">
      <dgm:prSet presAssocID="{27F01012-49A4-49C3-8158-3C04F56840A1}" presName="titleText1" presStyleLbl="fgAcc0" presStyleIdx="1" presStyleCnt="2" custScaleX="161775" custScaleY="228215" custLinFactNeighborX="-30303" custLinFactNeighborY="-72460">
        <dgm:presLayoutVars>
          <dgm:chMax val="0"/>
          <dgm:chPref val="0"/>
        </dgm:presLayoutVars>
      </dgm:prSet>
      <dgm:spPr/>
    </dgm:pt>
    <dgm:pt modelId="{94BA76B6-8961-4B81-9D18-67D4EBE567B6}" type="pres">
      <dgm:prSet presAssocID="{27F01012-49A4-49C3-8158-3C04F56840A1}" presName="rootConnector1" presStyleLbl="node1" presStyleIdx="16" presStyleCnt="17"/>
      <dgm:spPr/>
    </dgm:pt>
    <dgm:pt modelId="{F177DF86-6E3F-4438-A9A9-5E85B0B16D91}" type="pres">
      <dgm:prSet presAssocID="{27F01012-49A4-49C3-8158-3C04F56840A1}" presName="hierChild2" presStyleCnt="0"/>
      <dgm:spPr/>
    </dgm:pt>
    <dgm:pt modelId="{861A4B6C-1C55-4A82-ABC2-1A667297AFB9}" type="pres">
      <dgm:prSet presAssocID="{27F01012-49A4-49C3-8158-3C04F56840A1}" presName="hierChild3" presStyleCnt="0"/>
      <dgm:spPr/>
    </dgm:pt>
  </dgm:ptLst>
  <dgm:cxnLst>
    <dgm:cxn modelId="{9C185800-DB5C-4C24-968E-26157B9639A3}" type="presOf" srcId="{60CD0A0D-65B0-4021-809D-7498ACDBF582}" destId="{2B3F6AB6-EF50-4D4D-8DF3-22F025E07844}" srcOrd="0" destOrd="0" presId="urn:microsoft.com/office/officeart/2008/layout/NameandTitleOrganizationalChart"/>
    <dgm:cxn modelId="{29686008-7BBD-46F1-A86B-9C434A496EE4}" srcId="{F0103404-501D-40A1-A6CF-072821A6150D}" destId="{9D516DF4-F3F7-4306-9701-69B91FC40FF4}" srcOrd="0" destOrd="0" parTransId="{201298E2-575D-469A-B06A-97D0D58C564F}" sibTransId="{4164D35E-02C4-47F9-8FDF-489CB4CE6BEF}"/>
    <dgm:cxn modelId="{82342F09-DB80-46E3-A99F-31D72ADAAD1A}" type="presOf" srcId="{AECF457A-6A63-47D3-822D-2CEBEB7C7FBF}" destId="{536D0AB3-9821-48BD-915E-81963E10CD54}" srcOrd="0" destOrd="0" presId="urn:microsoft.com/office/officeart/2008/layout/NameandTitleOrganizationalChart"/>
    <dgm:cxn modelId="{45114D14-F5AA-483B-A6F8-581D08DC8506}" srcId="{73434526-CBBB-46E6-8264-398C458BAE0B}" destId="{13AE8F1A-78FF-4037-8055-5D1714B59D60}" srcOrd="1" destOrd="0" parTransId="{12D4D70A-E0CA-46F9-8877-B0993CE0527C}" sibTransId="{26487062-C9D4-4B3A-9717-1AB20DD2A7DD}"/>
    <dgm:cxn modelId="{4F277916-CD16-4F9D-868F-068040325B84}" type="presOf" srcId="{0C2F94A6-4BF3-4700-B5A7-A89B15844ACC}" destId="{9028E729-73BC-42FA-91E1-E59DCCD4BF66}" srcOrd="0" destOrd="0" presId="urn:microsoft.com/office/officeart/2008/layout/NameandTitleOrganizationalChart"/>
    <dgm:cxn modelId="{368F9A17-CFF0-49F0-B68D-857310554168}" type="presOf" srcId="{F478F0E1-CBC5-47F2-A10B-D2F44F4B2176}" destId="{5CEA6B96-B514-4249-92A0-8C734199056A}" srcOrd="0" destOrd="0" presId="urn:microsoft.com/office/officeart/2008/layout/NameandTitleOrganizationalChart"/>
    <dgm:cxn modelId="{85CCAC24-30D2-46BC-9435-7120BA43D076}" srcId="{F7B4AAE0-E28C-4355-BA4C-12000F937A0F}" destId="{14454916-81EA-4BFD-8A54-1D44EFFC7090}" srcOrd="0" destOrd="0" parTransId="{BC4070AD-2616-4D1B-AAB1-88C5CD169917}" sibTransId="{A924F936-DCBF-4B26-A199-BA377FF880B9}"/>
    <dgm:cxn modelId="{B9B6E025-C95E-41BA-97A3-73442149E6A9}" type="presOf" srcId="{FC731417-76E6-4B9A-83D6-914236EEA1DF}" destId="{5A221ADA-4310-416C-96D3-B8252BFD786B}" srcOrd="0" destOrd="0" presId="urn:microsoft.com/office/officeart/2008/layout/NameandTitleOrganizationalChart"/>
    <dgm:cxn modelId="{95600C2D-935F-47FF-9844-988E71CCC82E}" type="presOf" srcId="{461B06CF-3EF6-4B03-8A21-7A65EBBF6A57}" destId="{FA3A867D-53D0-45D7-9E41-862E6080899E}" srcOrd="0" destOrd="0" presId="urn:microsoft.com/office/officeart/2008/layout/NameandTitleOrganizationalChart"/>
    <dgm:cxn modelId="{DAE08534-8856-45DE-BB7A-5EEC7AB4159F}" srcId="{F0C02B8F-0404-4BFE-991F-FD1D2378F675}" destId="{5742BB1F-2DAB-46D4-A226-4070F9830AB1}" srcOrd="1" destOrd="0" parTransId="{FC731417-76E6-4B9A-83D6-914236EEA1DF}" sibTransId="{226CD56A-63AB-4F57-B046-DA58DFF62197}"/>
    <dgm:cxn modelId="{C049E435-C21C-4A8E-A9C2-EBB66B648F1A}" srcId="{F0103404-501D-40A1-A6CF-072821A6150D}" destId="{60CD0A0D-65B0-4021-809D-7498ACDBF582}" srcOrd="2" destOrd="0" parTransId="{96E3657D-8F3D-4FD5-A3A3-3013F0287A56}" sibTransId="{046D6BBD-BE6F-40C8-8EC2-BEC16CFA189A}"/>
    <dgm:cxn modelId="{70D2293B-198D-4771-B8F0-B90429D19A44}" type="presOf" srcId="{26487062-C9D4-4B3A-9717-1AB20DD2A7DD}" destId="{4237FAF2-B156-4FE2-950C-B3942FDCB272}" srcOrd="0" destOrd="0" presId="urn:microsoft.com/office/officeart/2008/layout/NameandTitleOrganizationalChart"/>
    <dgm:cxn modelId="{C17BE73B-F926-40A6-915C-D943F0934500}" type="presOf" srcId="{4164D35E-02C4-47F9-8FDF-489CB4CE6BEF}" destId="{C7D16B2E-00FB-4C8D-BEDE-CE15E56EF3E7}" srcOrd="0" destOrd="0" presId="urn:microsoft.com/office/officeart/2008/layout/NameandTitleOrganizationalChart"/>
    <dgm:cxn modelId="{7540D940-83A1-40EC-B60F-69B6DAA27AA8}" type="presOf" srcId="{F7B4AAE0-E28C-4355-BA4C-12000F937A0F}" destId="{D2FBFBA5-A44C-4560-B76E-091E18C499BA}" srcOrd="0" destOrd="0" presId="urn:microsoft.com/office/officeart/2008/layout/NameandTitleOrganizationalChart"/>
    <dgm:cxn modelId="{CD7C235E-0817-4DD0-965E-55E8BA414B6A}" srcId="{F0103404-501D-40A1-A6CF-072821A6150D}" destId="{F0C02B8F-0404-4BFE-991F-FD1D2378F675}" srcOrd="1" destOrd="0" parTransId="{0A9F5A83-6649-408C-B32C-5B2B1EBA3310}" sibTransId="{A49A1DAE-E6AB-43CE-835F-6521DBAC5EEE}"/>
    <dgm:cxn modelId="{0D65B25E-B6B0-43DA-85E3-14EFF0E05FD9}" type="presOf" srcId="{BC4070AD-2616-4D1B-AAB1-88C5CD169917}" destId="{E3A92AE9-7500-4523-9E32-32A6B866F6C0}" srcOrd="0" destOrd="0" presId="urn:microsoft.com/office/officeart/2008/layout/NameandTitleOrganizationalChart"/>
    <dgm:cxn modelId="{548B0C5F-F2FA-49F1-B033-7924B1F2D1A6}" type="presOf" srcId="{CB680EBA-E3C9-4CBD-AD85-2A0E75975B3D}" destId="{B353D223-E1B4-42E1-935C-21E768382E83}" srcOrd="0" destOrd="0" presId="urn:microsoft.com/office/officeart/2008/layout/NameandTitleOrganizationalChart"/>
    <dgm:cxn modelId="{4800255F-4502-409D-A638-185F144963BC}" type="presOf" srcId="{369E9CA7-FB8E-4A71-B594-82645B982569}" destId="{C3FB85EF-8F48-4D0B-96EC-A011CEFE2108}" srcOrd="0" destOrd="0" presId="urn:microsoft.com/office/officeart/2008/layout/NameandTitleOrganizationalChart"/>
    <dgm:cxn modelId="{07235941-0AE6-4A86-8915-2D4BAC817DE8}" type="presOf" srcId="{65DDAE06-D216-4ACF-82A7-0680D0FD8B40}" destId="{1C590D4F-DF39-4AB4-B270-7F7D8F5EFFA8}" srcOrd="0" destOrd="0" presId="urn:microsoft.com/office/officeart/2008/layout/NameandTitleOrganizationalChart"/>
    <dgm:cxn modelId="{76D48C63-98D6-410C-B12C-5ADDDA065968}" type="presOf" srcId="{13AE8F1A-78FF-4037-8055-5D1714B59D60}" destId="{68377EE8-0567-4B54-B58E-4FE6A877479D}" srcOrd="1" destOrd="0" presId="urn:microsoft.com/office/officeart/2008/layout/NameandTitleOrganizationalChart"/>
    <dgm:cxn modelId="{EA9F2144-E5AC-4A3C-ADF0-106B02F74526}" type="presOf" srcId="{14454916-81EA-4BFD-8A54-1D44EFFC7090}" destId="{AF6D96E3-AF78-49F7-AD2F-3AE1511641FE}" srcOrd="1" destOrd="0" presId="urn:microsoft.com/office/officeart/2008/layout/NameandTitleOrganizationalChart"/>
    <dgm:cxn modelId="{46C53544-0325-4B97-80B4-631ECACBBE1D}" type="presOf" srcId="{15EEA672-6E2B-4502-9D94-C60EE4344FD1}" destId="{30AB8735-5C74-437E-86D9-12964C8AE576}" srcOrd="0" destOrd="0" presId="urn:microsoft.com/office/officeart/2008/layout/NameandTitleOrganizationalChart"/>
    <dgm:cxn modelId="{B5A52845-9871-4EE9-9268-E895692F4F86}" srcId="{F0C02B8F-0404-4BFE-991F-FD1D2378F675}" destId="{BC1ADE86-FAB6-4281-822A-8B377CEDBAE4}" srcOrd="0" destOrd="0" parTransId="{0D0F6748-A2E9-4F6C-AE0E-55CDF5508E97}" sibTransId="{F2341F7F-8205-4098-AF3D-100739C11032}"/>
    <dgm:cxn modelId="{A0095D49-3D55-4900-9123-7645A6ED7143}" type="presOf" srcId="{807AD80F-DB1D-4E18-95E4-6483D7DE9898}" destId="{42197CFF-187A-4D4E-8371-422D0DE8D9B8}" srcOrd="0" destOrd="0" presId="urn:microsoft.com/office/officeart/2008/layout/NameandTitleOrganizationalChart"/>
    <dgm:cxn modelId="{1B36294A-7924-4E29-9422-68545EFC302A}" srcId="{4899DFAC-840D-4858-B3D3-B5358BF639C1}" destId="{65DDAE06-D216-4ACF-82A7-0680D0FD8B40}" srcOrd="2" destOrd="0" parTransId="{462866E4-EBE8-42AD-A7CF-2864900989EF}" sibTransId="{0C2F94A6-4BF3-4700-B5A7-A89B15844ACC}"/>
    <dgm:cxn modelId="{8675566A-805E-4507-A578-85A5DFCB49AD}" type="presOf" srcId="{462866E4-EBE8-42AD-A7CF-2864900989EF}" destId="{9185D47A-12E0-4B03-BA4D-A8DAC613F547}" srcOrd="0" destOrd="0" presId="urn:microsoft.com/office/officeart/2008/layout/NameandTitleOrganizationalChart"/>
    <dgm:cxn modelId="{F898C96A-6030-49CD-A946-CBEF60FE8E99}" type="presOf" srcId="{A1E37ADC-59DF-447F-B7EF-1A78D26ADE30}" destId="{F3C42219-C35A-48F8-89A0-27A2D2453F68}" srcOrd="0" destOrd="0" presId="urn:microsoft.com/office/officeart/2008/layout/NameandTitleOrganizationalChart"/>
    <dgm:cxn modelId="{443FFC4B-F75F-4D0A-ADDD-40D3A1C01E15}" srcId="{08856925-C34F-43EA-8EE7-37BD0E02D323}" destId="{27F01012-49A4-49C3-8158-3C04F56840A1}" srcOrd="1" destOrd="0" parTransId="{94F41C78-C943-4A4D-A09C-3D63DEE67276}" sibTransId="{513EFC28-CCBC-4556-A573-1BD4A78B30E3}"/>
    <dgm:cxn modelId="{883B284C-9E03-4BF9-9C60-4114DCBAB1A7}" type="presOf" srcId="{34470269-59D2-46A4-9B8A-56CBDA48B813}" destId="{3DEE055D-9754-438A-A7BE-3D3412D971CD}" srcOrd="0" destOrd="0" presId="urn:microsoft.com/office/officeart/2008/layout/NameandTitleOrganizationalChart"/>
    <dgm:cxn modelId="{51B3F46C-0A8F-4EC9-9F2C-6DB14E9F335C}" type="presOf" srcId="{13AE8F1A-78FF-4037-8055-5D1714B59D60}" destId="{9E7145A4-09F2-4507-B064-221ECDB0E386}" srcOrd="0" destOrd="0" presId="urn:microsoft.com/office/officeart/2008/layout/NameandTitleOrganizationalChart"/>
    <dgm:cxn modelId="{77BB574D-7BDB-48DF-A79C-7FDDD16A3B59}" type="presOf" srcId="{F0C02B8F-0404-4BFE-991F-FD1D2378F675}" destId="{7DA99834-D91C-4654-9AB9-BECEFD7A05F3}" srcOrd="1" destOrd="0" presId="urn:microsoft.com/office/officeart/2008/layout/NameandTitleOrganizationalChart"/>
    <dgm:cxn modelId="{50B2296E-5BC7-4FF9-8AE8-B91971C7FC08}" type="presOf" srcId="{DCA099DB-9119-4360-8EE3-C9C02F51C3CC}" destId="{FA50141D-E1D3-4CA3-A4A1-E01A05C24933}" srcOrd="0" destOrd="0" presId="urn:microsoft.com/office/officeart/2008/layout/NameandTitleOrganizationalChart"/>
    <dgm:cxn modelId="{2D9C9C6F-9C44-49E9-BD80-A926C9A84276}" type="presOf" srcId="{0CA8C3EA-0EE4-4B36-89F1-FE6FF7305BCA}" destId="{8D8B5D13-68EF-41E2-920C-C798FD70F33A}" srcOrd="0" destOrd="0" presId="urn:microsoft.com/office/officeart/2008/layout/NameandTitleOrganizationalChart"/>
    <dgm:cxn modelId="{C5871B51-B391-4E68-8589-44BB6D295BB5}" srcId="{4899DFAC-840D-4858-B3D3-B5358BF639C1}" destId="{DCA099DB-9119-4360-8EE3-C9C02F51C3CC}" srcOrd="0" destOrd="0" parTransId="{CB680EBA-E3C9-4CBD-AD85-2A0E75975B3D}" sibTransId="{15EEA672-6E2B-4502-9D94-C60EE4344FD1}"/>
    <dgm:cxn modelId="{B05CB051-F0B4-44A9-A87F-CA1D3355925C}" srcId="{13AE8F1A-78FF-4037-8055-5D1714B59D60}" destId="{0A1D12AF-5D8C-419A-BA43-FAC031703B10}" srcOrd="0" destOrd="0" parTransId="{461B06CF-3EF6-4B03-8A21-7A65EBBF6A57}" sibTransId="{F478F0E1-CBC5-47F2-A10B-D2F44F4B2176}"/>
    <dgm:cxn modelId="{FA57ED75-0813-4C38-BC37-A63429A8186F}" type="presOf" srcId="{60CD0A0D-65B0-4021-809D-7498ACDBF582}" destId="{DA45A542-49FC-4F2C-A673-F46805A47367}" srcOrd="1" destOrd="0" presId="urn:microsoft.com/office/officeart/2008/layout/NameandTitleOrganizationalChart"/>
    <dgm:cxn modelId="{64329577-7C10-40C1-9211-C29C761626D8}" type="presOf" srcId="{65DDAE06-D216-4ACF-82A7-0680D0FD8B40}" destId="{0F733C23-B221-4611-B8B1-C3977758FFCE}" srcOrd="1" destOrd="0" presId="urn:microsoft.com/office/officeart/2008/layout/NameandTitleOrganizationalChart"/>
    <dgm:cxn modelId="{3522C759-5AA2-4C47-BEBA-F6FADA8E6230}" type="presOf" srcId="{73434526-CBBB-46E6-8264-398C458BAE0B}" destId="{92E847A5-9291-4F6D-8BBA-E99DA3C1BC01}" srcOrd="1" destOrd="0" presId="urn:microsoft.com/office/officeart/2008/layout/NameandTitleOrganizationalChart"/>
    <dgm:cxn modelId="{68828E7E-70B0-409C-BB65-63204E00B377}" type="presOf" srcId="{73434526-CBBB-46E6-8264-398C458BAE0B}" destId="{E5CE9175-FB61-45BC-97FB-EF5A7675160A}" srcOrd="0" destOrd="0" presId="urn:microsoft.com/office/officeart/2008/layout/NameandTitleOrganizationalChart"/>
    <dgm:cxn modelId="{90F09583-8DEB-4836-AD6E-6E15AEF6516D}" type="presOf" srcId="{513EFC28-CCBC-4556-A573-1BD4A78B30E3}" destId="{48BD58FC-EDDE-4D1C-8AE4-21D60FD74554}" srcOrd="0" destOrd="0" presId="urn:microsoft.com/office/officeart/2008/layout/NameandTitleOrganizationalChart"/>
    <dgm:cxn modelId="{FD508887-0EDE-4D5F-AAA2-218F55EE2DFD}" srcId="{4899DFAC-840D-4858-B3D3-B5358BF639C1}" destId="{AA3F1ED3-5C29-4CDB-B52E-B15FDCA9DFB6}" srcOrd="1" destOrd="0" parTransId="{4D95C853-E3E9-4CFA-9FE8-405D9F1E3F08}" sibTransId="{37BED132-BB4D-43DD-B7C7-2D2B5FC90E2E}"/>
    <dgm:cxn modelId="{563A0088-2F9E-4D67-AD1D-71786DE4323B}" type="presOf" srcId="{F0C02B8F-0404-4BFE-991F-FD1D2378F675}" destId="{1D06B0E4-01CD-480C-B706-0F87D9D97739}" srcOrd="0" destOrd="0" presId="urn:microsoft.com/office/officeart/2008/layout/NameandTitleOrganizationalChart"/>
    <dgm:cxn modelId="{76E0F98A-E5D7-44A7-984B-68D76DFA48CA}" srcId="{73434526-CBBB-46E6-8264-398C458BAE0B}" destId="{7921C26B-BFEF-4AA2-B73A-695675335ACE}" srcOrd="0" destOrd="0" parTransId="{4284ABF7-3420-42F7-B3A3-45390A4047E6}" sibTransId="{3F8A54EA-0B70-4455-B0E6-4C216184E18B}"/>
    <dgm:cxn modelId="{E366BE8E-B959-41ED-B0B5-F0166F4377FA}" type="presOf" srcId="{046D6BBD-BE6F-40C8-8EC2-BEC16CFA189A}" destId="{70463343-5466-47E3-8FA5-71FD1EC163E4}" srcOrd="0" destOrd="0" presId="urn:microsoft.com/office/officeart/2008/layout/NameandTitleOrganizationalChart"/>
    <dgm:cxn modelId="{47F66D90-4EA6-4883-BD53-6A37C0DEC5C4}" type="presOf" srcId="{7921C26B-BFEF-4AA2-B73A-695675335ACE}" destId="{B7320E3E-B4A4-4D12-BB24-D4B65D99612E}" srcOrd="0" destOrd="0" presId="urn:microsoft.com/office/officeart/2008/layout/NameandTitleOrganizationalChart"/>
    <dgm:cxn modelId="{58966593-150D-41E3-AEAF-67B8E2136656}" srcId="{F0103404-501D-40A1-A6CF-072821A6150D}" destId="{AECF457A-6A63-47D3-822D-2CEBEB7C7FBF}" srcOrd="4" destOrd="0" parTransId="{AF578794-4CBF-4825-9D6B-0876F349930D}" sibTransId="{A1E37ADC-59DF-447F-B7EF-1A78D26ADE30}"/>
    <dgm:cxn modelId="{0F78FC93-4B23-46DD-9D04-DDED08FDFBC1}" type="presOf" srcId="{68DD6035-5D24-4C61-9DB7-BECD0A9F1D7C}" destId="{6CE59528-E7DF-4A00-A6E3-D8D66CE04140}" srcOrd="1" destOrd="0" presId="urn:microsoft.com/office/officeart/2008/layout/NameandTitleOrganizationalChart"/>
    <dgm:cxn modelId="{F5F03994-8239-4376-A9BC-AA320B76C4A2}" type="presOf" srcId="{9D516DF4-F3F7-4306-9701-69B91FC40FF4}" destId="{C512227D-5376-4EA6-A76C-EB3908A62D1B}" srcOrd="1" destOrd="0" presId="urn:microsoft.com/office/officeart/2008/layout/NameandTitleOrganizationalChart"/>
    <dgm:cxn modelId="{30E56395-CF16-4D19-82C9-63F81DE5C5A9}" type="presOf" srcId="{4899DFAC-840D-4858-B3D3-B5358BF639C1}" destId="{E58DAA72-1B69-44F7-AF77-44B307BB5769}" srcOrd="0" destOrd="0" presId="urn:microsoft.com/office/officeart/2008/layout/NameandTitleOrganizationalChart"/>
    <dgm:cxn modelId="{E40A9998-7D1D-48F1-8617-1DD14D54A509}" type="presOf" srcId="{AECF457A-6A63-47D3-822D-2CEBEB7C7FBF}" destId="{CDFCE32E-F819-4C25-AF02-7EEDF2391B24}" srcOrd="1" destOrd="0" presId="urn:microsoft.com/office/officeart/2008/layout/NameandTitleOrganizationalChart"/>
    <dgm:cxn modelId="{AAAA3299-A055-4EB6-BFA4-74300DA51626}" type="presOf" srcId="{201298E2-575D-469A-B06A-97D0D58C564F}" destId="{2C2A5795-FD1D-473C-800C-4CB7B89E07A8}" srcOrd="0" destOrd="0" presId="urn:microsoft.com/office/officeart/2008/layout/NameandTitleOrganizationalChart"/>
    <dgm:cxn modelId="{64CDC29C-E8C5-456A-B780-1D8C93AB385E}" type="presOf" srcId="{27F01012-49A4-49C3-8158-3C04F56840A1}" destId="{F44A3201-2C0C-4590-9657-EA54B31270E2}" srcOrd="0" destOrd="0" presId="urn:microsoft.com/office/officeart/2008/layout/NameandTitleOrganizationalChart"/>
    <dgm:cxn modelId="{43CDEC9E-0EB5-4870-BE48-FA941AA2E096}" type="presOf" srcId="{F0103404-501D-40A1-A6CF-072821A6150D}" destId="{B75A88A4-7E06-48CD-9AE6-83ECD63E0BCE}" srcOrd="1" destOrd="0" presId="urn:microsoft.com/office/officeart/2008/layout/NameandTitleOrganizationalChart"/>
    <dgm:cxn modelId="{7355BAA3-4F5D-4BA7-82D2-F277F0B1B051}" type="presOf" srcId="{37BED132-BB4D-43DD-B7C7-2D2B5FC90E2E}" destId="{D80A6BD4-4C3C-46FD-AAFE-1BD274FAA5BB}" srcOrd="0" destOrd="0" presId="urn:microsoft.com/office/officeart/2008/layout/NameandTitleOrganizationalChart"/>
    <dgm:cxn modelId="{0C0FB3AC-72E2-4851-894C-D9E3643A5328}" srcId="{AECF457A-6A63-47D3-822D-2CEBEB7C7FBF}" destId="{68DD6035-5D24-4C61-9DB7-BECD0A9F1D7C}" srcOrd="0" destOrd="0" parTransId="{78C9AC05-B377-44F4-86D5-A2866534D250}" sibTransId="{807AD80F-DB1D-4E18-95E4-6483D7DE9898}"/>
    <dgm:cxn modelId="{A0AB30AE-D009-469C-953D-1BF6B8EEDAE4}" type="presOf" srcId="{0D0F6748-A2E9-4F6C-AE0E-55CDF5508E97}" destId="{A451F0C9-FB48-459D-9DEB-91CE99D18579}" srcOrd="0" destOrd="0" presId="urn:microsoft.com/office/officeart/2008/layout/NameandTitleOrganizationalChart"/>
    <dgm:cxn modelId="{9A27CCAE-2673-47FD-8AD8-5358F86FB4DD}" type="presOf" srcId="{4899DFAC-840D-4858-B3D3-B5358BF639C1}" destId="{81B2F2E4-0C78-4E60-8590-16C0818A99F2}" srcOrd="1" destOrd="0" presId="urn:microsoft.com/office/officeart/2008/layout/NameandTitleOrganizationalChart"/>
    <dgm:cxn modelId="{ADA28CB0-FAF5-442A-BADE-1EA803332BE8}" type="presOf" srcId="{BC1ADE86-FAB6-4281-822A-8B377CEDBAE4}" destId="{5460A920-8FB8-4473-8585-02D73DB43FCD}" srcOrd="1" destOrd="0" presId="urn:microsoft.com/office/officeart/2008/layout/NameandTitleOrganizationalChart"/>
    <dgm:cxn modelId="{B81295B2-BC24-458C-BA7C-7FD775F8D68F}" type="presOf" srcId="{EFFF9BB3-0E60-4111-B272-3CCAE9A8065E}" destId="{A73C893D-3395-4AA9-BE79-4B462E8EE60D}" srcOrd="0" destOrd="0" presId="urn:microsoft.com/office/officeart/2008/layout/NameandTitleOrganizationalChart"/>
    <dgm:cxn modelId="{BB0306B5-DF53-40FF-ADEA-F487AFB30E45}" type="presOf" srcId="{08856925-C34F-43EA-8EE7-37BD0E02D323}" destId="{E81E27B9-2F22-47A7-BCCD-BA347F0E048D}" srcOrd="0" destOrd="0" presId="urn:microsoft.com/office/officeart/2008/layout/NameandTitleOrganizationalChart"/>
    <dgm:cxn modelId="{863427B5-0C40-45DC-BF0E-79F5DAB190F5}" type="presOf" srcId="{0A1D12AF-5D8C-419A-BA43-FAC031703B10}" destId="{B0A0C1E5-8B16-414F-8E25-ACABE7791FAF}" srcOrd="0" destOrd="0" presId="urn:microsoft.com/office/officeart/2008/layout/NameandTitleOrganizationalChart"/>
    <dgm:cxn modelId="{5270EDB5-F979-4000-81FE-4D536291EFF9}" type="presOf" srcId="{4284ABF7-3420-42F7-B3A3-45390A4047E6}" destId="{D2ECDCAF-D1B7-45B7-BD8A-D454E2EFCFED}" srcOrd="0" destOrd="0" presId="urn:microsoft.com/office/officeart/2008/layout/NameandTitleOrganizationalChart"/>
    <dgm:cxn modelId="{8FB29BB7-D55E-4220-BFAC-9F7093AC9EF2}" type="presOf" srcId="{AA3F1ED3-5C29-4CDB-B52E-B15FDCA9DFB6}" destId="{C541E39A-0188-4445-AEB0-E980810E8208}" srcOrd="1" destOrd="0" presId="urn:microsoft.com/office/officeart/2008/layout/NameandTitleOrganizationalChart"/>
    <dgm:cxn modelId="{FF312DB8-4076-4297-9927-28AD5EEB6FEB}" type="presOf" srcId="{0A9F5A83-6649-408C-B32C-5B2B1EBA3310}" destId="{326F0B33-5FBB-444A-AC3A-5A98849459C6}" srcOrd="0" destOrd="0" presId="urn:microsoft.com/office/officeart/2008/layout/NameandTitleOrganizationalChart"/>
    <dgm:cxn modelId="{FAF743BA-B36A-4640-ABEF-AE8ECBE12D9E}" type="presOf" srcId="{F7B4AAE0-E28C-4355-BA4C-12000F937A0F}" destId="{60DFF4FF-13E0-42E1-9329-E65DB2BA8F13}" srcOrd="1" destOrd="0" presId="urn:microsoft.com/office/officeart/2008/layout/NameandTitleOrganizationalChart"/>
    <dgm:cxn modelId="{0CA684BD-7BF6-475D-9EB5-5A1E85EF4E70}" type="presOf" srcId="{68DD6035-5D24-4C61-9DB7-BECD0A9F1D7C}" destId="{AF4A1CB3-C6DD-4A60-9F34-09D7A603F0E1}" srcOrd="0" destOrd="0" presId="urn:microsoft.com/office/officeart/2008/layout/NameandTitleOrganizationalChart"/>
    <dgm:cxn modelId="{4D06E3BE-D9BF-4715-A338-28772E48D7F0}" type="presOf" srcId="{AF578794-4CBF-4825-9D6B-0876F349930D}" destId="{648D832C-79DE-4609-80EB-B707A61049E6}" srcOrd="0" destOrd="0" presId="urn:microsoft.com/office/officeart/2008/layout/NameandTitleOrganizationalChart"/>
    <dgm:cxn modelId="{348FD5BF-5C14-45F1-BA46-16623073BF00}" type="presOf" srcId="{12D4D70A-E0CA-46F9-8877-B0993CE0527C}" destId="{B4120366-3C21-471C-A224-7B3B5CCC18D6}" srcOrd="0" destOrd="0" presId="urn:microsoft.com/office/officeart/2008/layout/NameandTitleOrganizationalChart"/>
    <dgm:cxn modelId="{C06F1BC0-81A5-44E5-BAE2-E815B48FF917}" type="presOf" srcId="{F0103404-501D-40A1-A6CF-072821A6150D}" destId="{80194B45-CB7D-428E-B7ED-94BEC28FDE2D}" srcOrd="0" destOrd="0" presId="urn:microsoft.com/office/officeart/2008/layout/NameandTitleOrganizationalChart"/>
    <dgm:cxn modelId="{16909DC2-F318-4267-9AFB-360BE4FF0CE3}" type="presOf" srcId="{27F01012-49A4-49C3-8158-3C04F56840A1}" destId="{94BA76B6-8961-4B81-9D18-67D4EBE567B6}" srcOrd="1" destOrd="0" presId="urn:microsoft.com/office/officeart/2008/layout/NameandTitleOrganizationalChart"/>
    <dgm:cxn modelId="{394BC2C2-4849-4ADD-91E6-32246EC9ECE3}" type="presOf" srcId="{9D516DF4-F3F7-4306-9701-69B91FC40FF4}" destId="{41EB7371-3491-4E38-9CEA-E742E137D804}" srcOrd="0" destOrd="0" presId="urn:microsoft.com/office/officeart/2008/layout/NameandTitleOrganizationalChart"/>
    <dgm:cxn modelId="{3C8793C5-46F0-49E8-BD8E-4D91CDA38B47}" type="presOf" srcId="{F2341F7F-8205-4098-AF3D-100739C11032}" destId="{ED57F7AD-FE67-4DF8-B4EA-5F24819CCB9C}" srcOrd="0" destOrd="0" presId="urn:microsoft.com/office/officeart/2008/layout/NameandTitleOrganizationalChart"/>
    <dgm:cxn modelId="{8ADA0BCE-405E-4D53-ADC1-4D48838031D2}" srcId="{F0103404-501D-40A1-A6CF-072821A6150D}" destId="{73434526-CBBB-46E6-8264-398C458BAE0B}" srcOrd="3" destOrd="0" parTransId="{34470269-59D2-46A4-9B8A-56CBDA48B813}" sibTransId="{2F32F487-96AA-40E8-8E9E-056E9406269E}"/>
    <dgm:cxn modelId="{DC36D4D0-3769-4890-A220-D671DF683783}" type="presOf" srcId="{226CD56A-63AB-4F57-B046-DA58DFF62197}" destId="{55AD787C-F044-4363-828E-9D0C8C3B7CB8}" srcOrd="0" destOrd="0" presId="urn:microsoft.com/office/officeart/2008/layout/NameandTitleOrganizationalChart"/>
    <dgm:cxn modelId="{2F1966D2-3D60-4DDE-AFC1-6FC845C81DA5}" type="presOf" srcId="{78C9AC05-B377-44F4-86D5-A2866534D250}" destId="{C75E673F-B420-487C-A8D8-2AD98762A3BE}" srcOrd="0" destOrd="0" presId="urn:microsoft.com/office/officeart/2008/layout/NameandTitleOrganizationalChart"/>
    <dgm:cxn modelId="{4B1EB8D2-DBEE-488D-A980-3A28159A4310}" type="presOf" srcId="{BC1ADE86-FAB6-4281-822A-8B377CEDBAE4}" destId="{1B027560-47A6-4252-891B-26BA80BB390B}" srcOrd="0" destOrd="0" presId="urn:microsoft.com/office/officeart/2008/layout/NameandTitleOrganizationalChart"/>
    <dgm:cxn modelId="{8EF98BD7-6EA1-45BD-9993-2BAB306768EF}" type="presOf" srcId="{7921C26B-BFEF-4AA2-B73A-695675335ACE}" destId="{C08C8D42-98D2-40BA-9D74-33F3650C370C}" srcOrd="1" destOrd="0" presId="urn:microsoft.com/office/officeart/2008/layout/NameandTitleOrganizationalChart"/>
    <dgm:cxn modelId="{6C2A5FD9-4657-438A-90DD-69CAB2CB0A6A}" type="presOf" srcId="{A924F936-DCBF-4B26-A199-BA377FF880B9}" destId="{A5AE189C-9C04-4E40-9567-2E81B98BFEB3}" srcOrd="0" destOrd="0" presId="urn:microsoft.com/office/officeart/2008/layout/NameandTitleOrganizationalChart"/>
    <dgm:cxn modelId="{A4484CDD-A303-41EB-85C4-758472DF906B}" type="presOf" srcId="{0A1D12AF-5D8C-419A-BA43-FAC031703B10}" destId="{5AE0C303-9D4E-4BFC-89C5-591CAAC908F5}" srcOrd="1" destOrd="0" presId="urn:microsoft.com/office/officeart/2008/layout/NameandTitleOrganizationalChart"/>
    <dgm:cxn modelId="{0532E8DE-30FE-4AEF-BBBE-8CC87A85229D}" type="presOf" srcId="{5742BB1F-2DAB-46D4-A226-4070F9830AB1}" destId="{4EAC9CE4-74CB-4379-A459-015EE7540C30}" srcOrd="0" destOrd="0" presId="urn:microsoft.com/office/officeart/2008/layout/NameandTitleOrganizationalChart"/>
    <dgm:cxn modelId="{D0B848DF-BF96-4398-80CA-A2C48E6318F0}" type="presOf" srcId="{4D95C853-E3E9-4CFA-9FE8-405D9F1E3F08}" destId="{16A70D25-6C84-4BC8-BC61-89FAF7A42423}" srcOrd="0" destOrd="0" presId="urn:microsoft.com/office/officeart/2008/layout/NameandTitleOrganizationalChart"/>
    <dgm:cxn modelId="{5DB2CBE0-B6A8-4128-9369-54FEE128488D}" type="presOf" srcId="{A49A1DAE-E6AB-43CE-835F-6521DBAC5EEE}" destId="{FD04C209-EDF4-4D9B-9A77-4170E4DFF6A7}" srcOrd="0" destOrd="0" presId="urn:microsoft.com/office/officeart/2008/layout/NameandTitleOrganizationalChart"/>
    <dgm:cxn modelId="{85B748E1-7683-435C-BD4B-9B4D2DD00C0E}" type="presOf" srcId="{2F32F487-96AA-40E8-8E9E-056E9406269E}" destId="{BBB79444-9FCC-4A3C-8AB2-162F48AACFDE}" srcOrd="0" destOrd="0" presId="urn:microsoft.com/office/officeart/2008/layout/NameandTitleOrganizationalChart"/>
    <dgm:cxn modelId="{7E5274E3-C57C-465E-BF93-52E2C6C35C5C}" type="presOf" srcId="{DCA099DB-9119-4360-8EE3-C9C02F51C3CC}" destId="{BA56B6A1-0661-422C-8A1E-67AE9FCA2B71}" srcOrd="1" destOrd="0" presId="urn:microsoft.com/office/officeart/2008/layout/NameandTitleOrganizationalChart"/>
    <dgm:cxn modelId="{E7FEFEE3-C34F-478B-A92F-AA07797C96D1}" type="presOf" srcId="{D543FE2F-680E-4625-8BA9-638B0C19467B}" destId="{72F4569C-9BBA-4E31-AD16-5F70AF545621}" srcOrd="0" destOrd="0" presId="urn:microsoft.com/office/officeart/2008/layout/NameandTitleOrganizationalChart"/>
    <dgm:cxn modelId="{CB2266E7-E094-4C8C-B02C-6E47E7034F36}" type="presOf" srcId="{96E3657D-8F3D-4FD5-A3A3-3013F0287A56}" destId="{970EDCFA-AE2E-4D38-9191-D44B3B2B7678}" srcOrd="0" destOrd="0" presId="urn:microsoft.com/office/officeart/2008/layout/NameandTitleOrganizationalChart"/>
    <dgm:cxn modelId="{E7278FE9-D62D-463F-AD71-EA4D571136EC}" type="presOf" srcId="{3F8A54EA-0B70-4455-B0E6-4C216184E18B}" destId="{A5C66E55-4055-4089-938C-D03916BDA84E}" srcOrd="0" destOrd="0" presId="urn:microsoft.com/office/officeart/2008/layout/NameandTitleOrganizationalChart"/>
    <dgm:cxn modelId="{461678ED-6D04-4574-A266-7BB401DF223D}" type="presOf" srcId="{5742BB1F-2DAB-46D4-A226-4070F9830AB1}" destId="{0E5F4452-761E-4475-945C-43EB7EEF3918}" srcOrd="1" destOrd="0" presId="urn:microsoft.com/office/officeart/2008/layout/NameandTitleOrganizationalChart"/>
    <dgm:cxn modelId="{5A8EE7F1-6553-4650-96A9-4843283C3B4E}" type="presOf" srcId="{14454916-81EA-4BFD-8A54-1D44EFFC7090}" destId="{B4C75B61-5D62-434C-896E-8EE9FA572BE6}" srcOrd="0" destOrd="0" presId="urn:microsoft.com/office/officeart/2008/layout/NameandTitleOrganizationalChart"/>
    <dgm:cxn modelId="{41E630F2-4ADC-4FD6-9E59-71CAEF440215}" srcId="{9D516DF4-F3F7-4306-9701-69B91FC40FF4}" destId="{4899DFAC-840D-4858-B3D3-B5358BF639C1}" srcOrd="1" destOrd="0" parTransId="{369E9CA7-FB8E-4A71-B594-82645B982569}" sibTransId="{0CA8C3EA-0EE4-4B36-89F1-FE6FF7305BCA}"/>
    <dgm:cxn modelId="{C4AD7BF6-1A19-40B8-AE4A-E479E2064087}" type="presOf" srcId="{699475BF-8994-4979-8237-C5C2B620B848}" destId="{0F526AA2-F637-4E74-9B51-4E0AF8AEF047}" srcOrd="0" destOrd="0" presId="urn:microsoft.com/office/officeart/2008/layout/NameandTitleOrganizationalChart"/>
    <dgm:cxn modelId="{6493E1FA-3CEA-46E5-9E59-40BC3FB062D6}" srcId="{08856925-C34F-43EA-8EE7-37BD0E02D323}" destId="{F0103404-501D-40A1-A6CF-072821A6150D}" srcOrd="0" destOrd="0" parTransId="{721A059A-2D08-43D5-BFCA-C6784BAF1258}" sibTransId="{EFFF9BB3-0E60-4111-B272-3CCAE9A8065E}"/>
    <dgm:cxn modelId="{144033FB-1DBC-44CF-912C-91087DB01D67}" type="presOf" srcId="{AA3F1ED3-5C29-4CDB-B52E-B15FDCA9DFB6}" destId="{CE998263-F769-4D26-AC32-881395098C5E}" srcOrd="0" destOrd="0" presId="urn:microsoft.com/office/officeart/2008/layout/NameandTitleOrganizationalChart"/>
    <dgm:cxn modelId="{448FBDFC-3E32-4AAF-927D-7901E714F6B4}" srcId="{9D516DF4-F3F7-4306-9701-69B91FC40FF4}" destId="{F7B4AAE0-E28C-4355-BA4C-12000F937A0F}" srcOrd="0" destOrd="0" parTransId="{699475BF-8994-4979-8237-C5C2B620B848}" sibTransId="{D543FE2F-680E-4625-8BA9-638B0C19467B}"/>
    <dgm:cxn modelId="{688FBFDF-DD77-400F-BF4B-1DE27240D418}" type="presParOf" srcId="{E81E27B9-2F22-47A7-BCCD-BA347F0E048D}" destId="{36A843AB-BE00-4123-914C-3E2BA8B2317B}" srcOrd="0" destOrd="0" presId="urn:microsoft.com/office/officeart/2008/layout/NameandTitleOrganizationalChart"/>
    <dgm:cxn modelId="{03DEEB40-B8BC-4B3D-8190-3654BF97B670}" type="presParOf" srcId="{36A843AB-BE00-4123-914C-3E2BA8B2317B}" destId="{CDF719FD-92F8-4B81-A27C-193498ADC765}" srcOrd="0" destOrd="0" presId="urn:microsoft.com/office/officeart/2008/layout/NameandTitleOrganizationalChart"/>
    <dgm:cxn modelId="{D1C8E79A-2773-4491-B4C2-FE9EEB731EF2}" type="presParOf" srcId="{CDF719FD-92F8-4B81-A27C-193498ADC765}" destId="{80194B45-CB7D-428E-B7ED-94BEC28FDE2D}" srcOrd="0" destOrd="0" presId="urn:microsoft.com/office/officeart/2008/layout/NameandTitleOrganizationalChart"/>
    <dgm:cxn modelId="{A4B059D5-80EC-4258-BE59-463218B3BA29}" type="presParOf" srcId="{CDF719FD-92F8-4B81-A27C-193498ADC765}" destId="{A73C893D-3395-4AA9-BE79-4B462E8EE60D}" srcOrd="1" destOrd="0" presId="urn:microsoft.com/office/officeart/2008/layout/NameandTitleOrganizationalChart"/>
    <dgm:cxn modelId="{C84ED14E-4FDD-46F0-9C55-F343D648C4BB}" type="presParOf" srcId="{CDF719FD-92F8-4B81-A27C-193498ADC765}" destId="{B75A88A4-7E06-48CD-9AE6-83ECD63E0BCE}" srcOrd="2" destOrd="0" presId="urn:microsoft.com/office/officeart/2008/layout/NameandTitleOrganizationalChart"/>
    <dgm:cxn modelId="{5E06BAEE-ECD8-4070-ACC7-5BFE93F381F5}" type="presParOf" srcId="{36A843AB-BE00-4123-914C-3E2BA8B2317B}" destId="{6EB893D4-210B-4462-BFE0-3782A9118EF3}" srcOrd="1" destOrd="0" presId="urn:microsoft.com/office/officeart/2008/layout/NameandTitleOrganizationalChart"/>
    <dgm:cxn modelId="{FBA32DF8-7D6C-4B43-90A6-5EFA883FF7D7}" type="presParOf" srcId="{6EB893D4-210B-4462-BFE0-3782A9118EF3}" destId="{2C2A5795-FD1D-473C-800C-4CB7B89E07A8}" srcOrd="0" destOrd="0" presId="urn:microsoft.com/office/officeart/2008/layout/NameandTitleOrganizationalChart"/>
    <dgm:cxn modelId="{28F13583-4207-415B-922F-E954A1FACEA0}" type="presParOf" srcId="{6EB893D4-210B-4462-BFE0-3782A9118EF3}" destId="{F40691BA-D674-4B8C-A024-B624732C2704}" srcOrd="1" destOrd="0" presId="urn:microsoft.com/office/officeart/2008/layout/NameandTitleOrganizationalChart"/>
    <dgm:cxn modelId="{5A7990C6-7067-4944-942D-640EE732DD96}" type="presParOf" srcId="{F40691BA-D674-4B8C-A024-B624732C2704}" destId="{925A41D5-E31D-4CAE-B195-3329AF87835E}" srcOrd="0" destOrd="0" presId="urn:microsoft.com/office/officeart/2008/layout/NameandTitleOrganizationalChart"/>
    <dgm:cxn modelId="{5FCD2C22-C612-47F1-B3D9-88B209C0B04F}" type="presParOf" srcId="{925A41D5-E31D-4CAE-B195-3329AF87835E}" destId="{41EB7371-3491-4E38-9CEA-E742E137D804}" srcOrd="0" destOrd="0" presId="urn:microsoft.com/office/officeart/2008/layout/NameandTitleOrganizationalChart"/>
    <dgm:cxn modelId="{A0F84EF6-C956-4D5A-B444-22F0D360A21F}" type="presParOf" srcId="{925A41D5-E31D-4CAE-B195-3329AF87835E}" destId="{C7D16B2E-00FB-4C8D-BEDE-CE15E56EF3E7}" srcOrd="1" destOrd="0" presId="urn:microsoft.com/office/officeart/2008/layout/NameandTitleOrganizationalChart"/>
    <dgm:cxn modelId="{AACA0C14-C8B7-43A9-AFD7-AABBD3DA6FBA}" type="presParOf" srcId="{925A41D5-E31D-4CAE-B195-3329AF87835E}" destId="{C512227D-5376-4EA6-A76C-EB3908A62D1B}" srcOrd="2" destOrd="0" presId="urn:microsoft.com/office/officeart/2008/layout/NameandTitleOrganizationalChart"/>
    <dgm:cxn modelId="{10808392-528B-4176-91E9-92EDFA4CE92F}" type="presParOf" srcId="{F40691BA-D674-4B8C-A024-B624732C2704}" destId="{469E5749-3EE9-4F63-A37D-0656264567B6}" srcOrd="1" destOrd="0" presId="urn:microsoft.com/office/officeart/2008/layout/NameandTitleOrganizationalChart"/>
    <dgm:cxn modelId="{5AE99A97-A357-449D-98C6-1E4E047A0F76}" type="presParOf" srcId="{469E5749-3EE9-4F63-A37D-0656264567B6}" destId="{0F526AA2-F637-4E74-9B51-4E0AF8AEF047}" srcOrd="0" destOrd="0" presId="urn:microsoft.com/office/officeart/2008/layout/NameandTitleOrganizationalChart"/>
    <dgm:cxn modelId="{5AE7E0E0-1F99-4257-AEC0-DF26B0C29776}" type="presParOf" srcId="{469E5749-3EE9-4F63-A37D-0656264567B6}" destId="{4737B156-9A7C-4183-B10B-29EB28399732}" srcOrd="1" destOrd="0" presId="urn:microsoft.com/office/officeart/2008/layout/NameandTitleOrganizationalChart"/>
    <dgm:cxn modelId="{8B270B03-8514-4B38-B94E-C3151C2A8310}" type="presParOf" srcId="{4737B156-9A7C-4183-B10B-29EB28399732}" destId="{8ED017F5-86AF-4635-B138-4924E493EBE5}" srcOrd="0" destOrd="0" presId="urn:microsoft.com/office/officeart/2008/layout/NameandTitleOrganizationalChart"/>
    <dgm:cxn modelId="{78D48F8E-E61F-4E3D-ACCB-96E26F270898}" type="presParOf" srcId="{8ED017F5-86AF-4635-B138-4924E493EBE5}" destId="{D2FBFBA5-A44C-4560-B76E-091E18C499BA}" srcOrd="0" destOrd="0" presId="urn:microsoft.com/office/officeart/2008/layout/NameandTitleOrganizationalChart"/>
    <dgm:cxn modelId="{9E842C03-FD9C-431F-984B-911F2B1DF06D}" type="presParOf" srcId="{8ED017F5-86AF-4635-B138-4924E493EBE5}" destId="{72F4569C-9BBA-4E31-AD16-5F70AF545621}" srcOrd="1" destOrd="0" presId="urn:microsoft.com/office/officeart/2008/layout/NameandTitleOrganizationalChart"/>
    <dgm:cxn modelId="{76435729-86D7-40E0-AAB7-8117DEC3C645}" type="presParOf" srcId="{8ED017F5-86AF-4635-B138-4924E493EBE5}" destId="{60DFF4FF-13E0-42E1-9329-E65DB2BA8F13}" srcOrd="2" destOrd="0" presId="urn:microsoft.com/office/officeart/2008/layout/NameandTitleOrganizationalChart"/>
    <dgm:cxn modelId="{700BC1EF-302E-431F-945D-017C0C9173C1}" type="presParOf" srcId="{4737B156-9A7C-4183-B10B-29EB28399732}" destId="{34A23AEC-CE4B-44A5-B1FE-0E05E1BB8137}" srcOrd="1" destOrd="0" presId="urn:microsoft.com/office/officeart/2008/layout/NameandTitleOrganizationalChart"/>
    <dgm:cxn modelId="{6A6D1910-18EE-4E85-9339-E899EEEC6AAE}" type="presParOf" srcId="{34A23AEC-CE4B-44A5-B1FE-0E05E1BB8137}" destId="{E3A92AE9-7500-4523-9E32-32A6B866F6C0}" srcOrd="0" destOrd="0" presId="urn:microsoft.com/office/officeart/2008/layout/NameandTitleOrganizationalChart"/>
    <dgm:cxn modelId="{E36EAE99-46D3-4D44-8620-A7CF8B4E8B9F}" type="presParOf" srcId="{34A23AEC-CE4B-44A5-B1FE-0E05E1BB8137}" destId="{8F2025FA-40FE-46E7-BBB4-C112C146E389}" srcOrd="1" destOrd="0" presId="urn:microsoft.com/office/officeart/2008/layout/NameandTitleOrganizationalChart"/>
    <dgm:cxn modelId="{15A86EF2-EF7F-407A-87BD-A65DE7AB3245}" type="presParOf" srcId="{8F2025FA-40FE-46E7-BBB4-C112C146E389}" destId="{DD126F7A-4F66-4C0F-A3CC-C4D72862D264}" srcOrd="0" destOrd="0" presId="urn:microsoft.com/office/officeart/2008/layout/NameandTitleOrganizationalChart"/>
    <dgm:cxn modelId="{9E1EFAF3-8E3D-4DC2-8A4D-653A3DF48696}" type="presParOf" srcId="{DD126F7A-4F66-4C0F-A3CC-C4D72862D264}" destId="{B4C75B61-5D62-434C-896E-8EE9FA572BE6}" srcOrd="0" destOrd="0" presId="urn:microsoft.com/office/officeart/2008/layout/NameandTitleOrganizationalChart"/>
    <dgm:cxn modelId="{462A2BB0-A804-457F-BD53-0D1B258393FC}" type="presParOf" srcId="{DD126F7A-4F66-4C0F-A3CC-C4D72862D264}" destId="{A5AE189C-9C04-4E40-9567-2E81B98BFEB3}" srcOrd="1" destOrd="0" presId="urn:microsoft.com/office/officeart/2008/layout/NameandTitleOrganizationalChart"/>
    <dgm:cxn modelId="{A40B2429-56AD-4FA7-B3A3-040B6E98DD2B}" type="presParOf" srcId="{DD126F7A-4F66-4C0F-A3CC-C4D72862D264}" destId="{AF6D96E3-AF78-49F7-AD2F-3AE1511641FE}" srcOrd="2" destOrd="0" presId="urn:microsoft.com/office/officeart/2008/layout/NameandTitleOrganizationalChart"/>
    <dgm:cxn modelId="{E8DF3930-73D4-4413-9077-20740A0AC915}" type="presParOf" srcId="{8F2025FA-40FE-46E7-BBB4-C112C146E389}" destId="{4923060B-CCC9-4AFD-934E-E41D4CEC87DD}" srcOrd="1" destOrd="0" presId="urn:microsoft.com/office/officeart/2008/layout/NameandTitleOrganizationalChart"/>
    <dgm:cxn modelId="{00CAD6FC-BB5C-497B-8C7C-781F7109A9D5}" type="presParOf" srcId="{8F2025FA-40FE-46E7-BBB4-C112C146E389}" destId="{F327DF8D-9353-451D-A026-49EE99CFA2C5}" srcOrd="2" destOrd="0" presId="urn:microsoft.com/office/officeart/2008/layout/NameandTitleOrganizationalChart"/>
    <dgm:cxn modelId="{2D473EE2-DDCF-4C35-8DF1-E70CB9E9D237}" type="presParOf" srcId="{4737B156-9A7C-4183-B10B-29EB28399732}" destId="{82205515-48C1-47C2-9A91-FA222F79509A}" srcOrd="2" destOrd="0" presId="urn:microsoft.com/office/officeart/2008/layout/NameandTitleOrganizationalChart"/>
    <dgm:cxn modelId="{F715E0D3-99F3-4E66-99A7-B8225A8CC6B0}" type="presParOf" srcId="{469E5749-3EE9-4F63-A37D-0656264567B6}" destId="{C3FB85EF-8F48-4D0B-96EC-A011CEFE2108}" srcOrd="2" destOrd="0" presId="urn:microsoft.com/office/officeart/2008/layout/NameandTitleOrganizationalChart"/>
    <dgm:cxn modelId="{C227AA4B-70AD-469B-AF87-4951E24DEF94}" type="presParOf" srcId="{469E5749-3EE9-4F63-A37D-0656264567B6}" destId="{5966E386-AED3-4352-837B-BDC328DEF889}" srcOrd="3" destOrd="0" presId="urn:microsoft.com/office/officeart/2008/layout/NameandTitleOrganizationalChart"/>
    <dgm:cxn modelId="{4AF387BE-842B-4C7D-8ABD-65664348CD5E}" type="presParOf" srcId="{5966E386-AED3-4352-837B-BDC328DEF889}" destId="{EDBFE2B8-53B4-4667-B05F-9C2B30881CD9}" srcOrd="0" destOrd="0" presId="urn:microsoft.com/office/officeart/2008/layout/NameandTitleOrganizationalChart"/>
    <dgm:cxn modelId="{2B9406C9-078A-4E3A-9A7C-F04F992930B6}" type="presParOf" srcId="{EDBFE2B8-53B4-4667-B05F-9C2B30881CD9}" destId="{E58DAA72-1B69-44F7-AF77-44B307BB5769}" srcOrd="0" destOrd="0" presId="urn:microsoft.com/office/officeart/2008/layout/NameandTitleOrganizationalChart"/>
    <dgm:cxn modelId="{FE1600BE-0925-4599-90B1-AD756E409D3B}" type="presParOf" srcId="{EDBFE2B8-53B4-4667-B05F-9C2B30881CD9}" destId="{8D8B5D13-68EF-41E2-920C-C798FD70F33A}" srcOrd="1" destOrd="0" presId="urn:microsoft.com/office/officeart/2008/layout/NameandTitleOrganizationalChart"/>
    <dgm:cxn modelId="{445226DC-B496-432B-AC5D-6212D9649E1A}" type="presParOf" srcId="{EDBFE2B8-53B4-4667-B05F-9C2B30881CD9}" destId="{81B2F2E4-0C78-4E60-8590-16C0818A99F2}" srcOrd="2" destOrd="0" presId="urn:microsoft.com/office/officeart/2008/layout/NameandTitleOrganizationalChart"/>
    <dgm:cxn modelId="{C62BA207-D9DB-40E8-A6FA-9D0883248177}" type="presParOf" srcId="{5966E386-AED3-4352-837B-BDC328DEF889}" destId="{52C11F81-D57C-4D1E-8030-7BEBA92E04B3}" srcOrd="1" destOrd="0" presId="urn:microsoft.com/office/officeart/2008/layout/NameandTitleOrganizationalChart"/>
    <dgm:cxn modelId="{27544697-635E-44EE-8F22-40E5D6C203EC}" type="presParOf" srcId="{52C11F81-D57C-4D1E-8030-7BEBA92E04B3}" destId="{B353D223-E1B4-42E1-935C-21E768382E83}" srcOrd="0" destOrd="0" presId="urn:microsoft.com/office/officeart/2008/layout/NameandTitleOrganizationalChart"/>
    <dgm:cxn modelId="{FF896358-D2C8-4ABA-8508-5B4E23409744}" type="presParOf" srcId="{52C11F81-D57C-4D1E-8030-7BEBA92E04B3}" destId="{8FDD84EF-8A9E-4071-B404-6CC4CA0FAF96}" srcOrd="1" destOrd="0" presId="urn:microsoft.com/office/officeart/2008/layout/NameandTitleOrganizationalChart"/>
    <dgm:cxn modelId="{6B341F05-B2EE-4D8B-9979-602A9709957B}" type="presParOf" srcId="{8FDD84EF-8A9E-4071-B404-6CC4CA0FAF96}" destId="{43637A01-F04F-43D0-B660-5129B2753931}" srcOrd="0" destOrd="0" presId="urn:microsoft.com/office/officeart/2008/layout/NameandTitleOrganizationalChart"/>
    <dgm:cxn modelId="{59654185-208A-47AC-8866-1E6F29D8850C}" type="presParOf" srcId="{43637A01-F04F-43D0-B660-5129B2753931}" destId="{FA50141D-E1D3-4CA3-A4A1-E01A05C24933}" srcOrd="0" destOrd="0" presId="urn:microsoft.com/office/officeart/2008/layout/NameandTitleOrganizationalChart"/>
    <dgm:cxn modelId="{7CBC877A-D837-4B1C-9BF6-CFD193F7FD64}" type="presParOf" srcId="{43637A01-F04F-43D0-B660-5129B2753931}" destId="{30AB8735-5C74-437E-86D9-12964C8AE576}" srcOrd="1" destOrd="0" presId="urn:microsoft.com/office/officeart/2008/layout/NameandTitleOrganizationalChart"/>
    <dgm:cxn modelId="{590DB3C8-BECB-40B2-AD00-1BB04F3E9246}" type="presParOf" srcId="{43637A01-F04F-43D0-B660-5129B2753931}" destId="{BA56B6A1-0661-422C-8A1E-67AE9FCA2B71}" srcOrd="2" destOrd="0" presId="urn:microsoft.com/office/officeart/2008/layout/NameandTitleOrganizationalChart"/>
    <dgm:cxn modelId="{DEC39B1F-ED3E-432A-AB03-CFD0DC710DF4}" type="presParOf" srcId="{8FDD84EF-8A9E-4071-B404-6CC4CA0FAF96}" destId="{D9A67DC2-75DB-42DF-AE5F-E58565024C05}" srcOrd="1" destOrd="0" presId="urn:microsoft.com/office/officeart/2008/layout/NameandTitleOrganizationalChart"/>
    <dgm:cxn modelId="{617015D7-FC49-4873-94A5-C2F05A847E71}" type="presParOf" srcId="{8FDD84EF-8A9E-4071-B404-6CC4CA0FAF96}" destId="{3E7BE7BE-E1F5-4A84-9CE8-2503F9EC24DD}" srcOrd="2" destOrd="0" presId="urn:microsoft.com/office/officeart/2008/layout/NameandTitleOrganizationalChart"/>
    <dgm:cxn modelId="{028FC927-1219-4FF0-BD8C-571EC2AE801F}" type="presParOf" srcId="{52C11F81-D57C-4D1E-8030-7BEBA92E04B3}" destId="{16A70D25-6C84-4BC8-BC61-89FAF7A42423}" srcOrd="2" destOrd="0" presId="urn:microsoft.com/office/officeart/2008/layout/NameandTitleOrganizationalChart"/>
    <dgm:cxn modelId="{B1E7CB8B-3716-4104-9048-8C75F4D090A1}" type="presParOf" srcId="{52C11F81-D57C-4D1E-8030-7BEBA92E04B3}" destId="{F2A7B3CB-F8FE-4CAE-8A07-BF639E3B7452}" srcOrd="3" destOrd="0" presId="urn:microsoft.com/office/officeart/2008/layout/NameandTitleOrganizationalChart"/>
    <dgm:cxn modelId="{7B704C99-475B-4984-9ACE-35E3F54E30B9}" type="presParOf" srcId="{F2A7B3CB-F8FE-4CAE-8A07-BF639E3B7452}" destId="{1C62A994-D216-4F77-BFBD-69543EDE2D1C}" srcOrd="0" destOrd="0" presId="urn:microsoft.com/office/officeart/2008/layout/NameandTitleOrganizationalChart"/>
    <dgm:cxn modelId="{67CABE9F-1346-49AF-A01B-0CFFE11D39D1}" type="presParOf" srcId="{1C62A994-D216-4F77-BFBD-69543EDE2D1C}" destId="{CE998263-F769-4D26-AC32-881395098C5E}" srcOrd="0" destOrd="0" presId="urn:microsoft.com/office/officeart/2008/layout/NameandTitleOrganizationalChart"/>
    <dgm:cxn modelId="{F7ED910B-F2C2-48EB-BD4C-22E397697674}" type="presParOf" srcId="{1C62A994-D216-4F77-BFBD-69543EDE2D1C}" destId="{D80A6BD4-4C3C-46FD-AAFE-1BD274FAA5BB}" srcOrd="1" destOrd="0" presId="urn:microsoft.com/office/officeart/2008/layout/NameandTitleOrganizationalChart"/>
    <dgm:cxn modelId="{C0F16060-C1E0-448D-97D8-2A27A16B10CC}" type="presParOf" srcId="{1C62A994-D216-4F77-BFBD-69543EDE2D1C}" destId="{C541E39A-0188-4445-AEB0-E980810E8208}" srcOrd="2" destOrd="0" presId="urn:microsoft.com/office/officeart/2008/layout/NameandTitleOrganizationalChart"/>
    <dgm:cxn modelId="{F7797A81-EA83-46AE-BDB5-7334B4E263EC}" type="presParOf" srcId="{F2A7B3CB-F8FE-4CAE-8A07-BF639E3B7452}" destId="{C85DF740-496C-43C5-91D0-EC4272808A2A}" srcOrd="1" destOrd="0" presId="urn:microsoft.com/office/officeart/2008/layout/NameandTitleOrganizationalChart"/>
    <dgm:cxn modelId="{6CEE114C-69E4-4BAD-9871-7091E0E5FE8C}" type="presParOf" srcId="{F2A7B3CB-F8FE-4CAE-8A07-BF639E3B7452}" destId="{886E3E5C-0264-4537-BA56-C10768FBFD13}" srcOrd="2" destOrd="0" presId="urn:microsoft.com/office/officeart/2008/layout/NameandTitleOrganizationalChart"/>
    <dgm:cxn modelId="{E6971033-61B8-4C94-9CF3-34FAE3E642D8}" type="presParOf" srcId="{52C11F81-D57C-4D1E-8030-7BEBA92E04B3}" destId="{9185D47A-12E0-4B03-BA4D-A8DAC613F547}" srcOrd="4" destOrd="0" presId="urn:microsoft.com/office/officeart/2008/layout/NameandTitleOrganizationalChart"/>
    <dgm:cxn modelId="{7D776760-6AE8-4C0F-BF0D-C14324A91F87}" type="presParOf" srcId="{52C11F81-D57C-4D1E-8030-7BEBA92E04B3}" destId="{B1BF8E62-C5DB-4366-9905-CC8682522BFB}" srcOrd="5" destOrd="0" presId="urn:microsoft.com/office/officeart/2008/layout/NameandTitleOrganizationalChart"/>
    <dgm:cxn modelId="{10A80051-0E2E-4183-AFB2-B45D4AB02CEA}" type="presParOf" srcId="{B1BF8E62-C5DB-4366-9905-CC8682522BFB}" destId="{38446E96-5DCC-4811-BAEF-7EF05F6791A2}" srcOrd="0" destOrd="0" presId="urn:microsoft.com/office/officeart/2008/layout/NameandTitleOrganizationalChart"/>
    <dgm:cxn modelId="{4F608DDC-4142-4E5A-A62F-1696D7A4DDB6}" type="presParOf" srcId="{38446E96-5DCC-4811-BAEF-7EF05F6791A2}" destId="{1C590D4F-DF39-4AB4-B270-7F7D8F5EFFA8}" srcOrd="0" destOrd="0" presId="urn:microsoft.com/office/officeart/2008/layout/NameandTitleOrganizationalChart"/>
    <dgm:cxn modelId="{47D599C7-1443-419E-9DFC-5003C61C9671}" type="presParOf" srcId="{38446E96-5DCC-4811-BAEF-7EF05F6791A2}" destId="{9028E729-73BC-42FA-91E1-E59DCCD4BF66}" srcOrd="1" destOrd="0" presId="urn:microsoft.com/office/officeart/2008/layout/NameandTitleOrganizationalChart"/>
    <dgm:cxn modelId="{83B77E0B-357E-4830-B29F-53F00857F682}" type="presParOf" srcId="{38446E96-5DCC-4811-BAEF-7EF05F6791A2}" destId="{0F733C23-B221-4611-B8B1-C3977758FFCE}" srcOrd="2" destOrd="0" presId="urn:microsoft.com/office/officeart/2008/layout/NameandTitleOrganizationalChart"/>
    <dgm:cxn modelId="{F685A56B-AE7C-44DB-B410-25CAAF598AF2}" type="presParOf" srcId="{B1BF8E62-C5DB-4366-9905-CC8682522BFB}" destId="{EAE4A67B-D194-4ABE-995E-E7D5087D2C28}" srcOrd="1" destOrd="0" presId="urn:microsoft.com/office/officeart/2008/layout/NameandTitleOrganizationalChart"/>
    <dgm:cxn modelId="{9B3C65B7-F7B6-41B0-98EE-EB0DE360D28D}" type="presParOf" srcId="{B1BF8E62-C5DB-4366-9905-CC8682522BFB}" destId="{7AE59A69-3234-4DD3-A7C4-AF2BBAAFB9E7}" srcOrd="2" destOrd="0" presId="urn:microsoft.com/office/officeart/2008/layout/NameandTitleOrganizationalChart"/>
    <dgm:cxn modelId="{44581398-A3D5-4C66-990A-E3165A19F2E1}" type="presParOf" srcId="{5966E386-AED3-4352-837B-BDC328DEF889}" destId="{CED03169-809C-46F6-A2A7-DE35AF65FDB9}" srcOrd="2" destOrd="0" presId="urn:microsoft.com/office/officeart/2008/layout/NameandTitleOrganizationalChart"/>
    <dgm:cxn modelId="{6A77F12A-D823-4E2B-8BC7-57FCC3047B25}" type="presParOf" srcId="{F40691BA-D674-4B8C-A024-B624732C2704}" destId="{78574D45-D0C9-4075-9EE1-AFB9A67F21F5}" srcOrd="2" destOrd="0" presId="urn:microsoft.com/office/officeart/2008/layout/NameandTitleOrganizationalChart"/>
    <dgm:cxn modelId="{BD8C1E47-8240-4764-8F72-EC1C53185BC7}" type="presParOf" srcId="{6EB893D4-210B-4462-BFE0-3782A9118EF3}" destId="{326F0B33-5FBB-444A-AC3A-5A98849459C6}" srcOrd="2" destOrd="0" presId="urn:microsoft.com/office/officeart/2008/layout/NameandTitleOrganizationalChart"/>
    <dgm:cxn modelId="{6C282A21-B6CE-40DC-9004-1ED415D057B6}" type="presParOf" srcId="{6EB893D4-210B-4462-BFE0-3782A9118EF3}" destId="{2C4AE6B2-C143-4F69-A57A-894AE1199EB5}" srcOrd="3" destOrd="0" presId="urn:microsoft.com/office/officeart/2008/layout/NameandTitleOrganizationalChart"/>
    <dgm:cxn modelId="{34FB24FA-A2E2-43DF-9500-7BE34E190D9D}" type="presParOf" srcId="{2C4AE6B2-C143-4F69-A57A-894AE1199EB5}" destId="{E6E09777-BD05-4161-A550-4A26F541450D}" srcOrd="0" destOrd="0" presId="urn:microsoft.com/office/officeart/2008/layout/NameandTitleOrganizationalChart"/>
    <dgm:cxn modelId="{B6838986-123F-46E0-AACA-653E373ECF09}" type="presParOf" srcId="{E6E09777-BD05-4161-A550-4A26F541450D}" destId="{1D06B0E4-01CD-480C-B706-0F87D9D97739}" srcOrd="0" destOrd="0" presId="urn:microsoft.com/office/officeart/2008/layout/NameandTitleOrganizationalChart"/>
    <dgm:cxn modelId="{91EEBDA1-DA01-4428-9808-68965F663C17}" type="presParOf" srcId="{E6E09777-BD05-4161-A550-4A26F541450D}" destId="{FD04C209-EDF4-4D9B-9A77-4170E4DFF6A7}" srcOrd="1" destOrd="0" presId="urn:microsoft.com/office/officeart/2008/layout/NameandTitleOrganizationalChart"/>
    <dgm:cxn modelId="{8711179B-A9A3-45A8-A0EC-0EF6F359F800}" type="presParOf" srcId="{E6E09777-BD05-4161-A550-4A26F541450D}" destId="{7DA99834-D91C-4654-9AB9-BECEFD7A05F3}" srcOrd="2" destOrd="0" presId="urn:microsoft.com/office/officeart/2008/layout/NameandTitleOrganizationalChart"/>
    <dgm:cxn modelId="{0EF6DDE6-41D2-4140-901D-EEAD629C76C3}" type="presParOf" srcId="{2C4AE6B2-C143-4F69-A57A-894AE1199EB5}" destId="{4B51D3F1-35F8-4B37-94C1-A3B582E06798}" srcOrd="1" destOrd="0" presId="urn:microsoft.com/office/officeart/2008/layout/NameandTitleOrganizationalChart"/>
    <dgm:cxn modelId="{080065B7-59A7-4507-A019-00F5727FF3E4}" type="presParOf" srcId="{4B51D3F1-35F8-4B37-94C1-A3B582E06798}" destId="{A451F0C9-FB48-459D-9DEB-91CE99D18579}" srcOrd="0" destOrd="0" presId="urn:microsoft.com/office/officeart/2008/layout/NameandTitleOrganizationalChart"/>
    <dgm:cxn modelId="{46085662-6F47-4D78-92F3-FA0DED228DCC}" type="presParOf" srcId="{4B51D3F1-35F8-4B37-94C1-A3B582E06798}" destId="{9AB4AE79-D55A-491C-A657-96A6DBDA99ED}" srcOrd="1" destOrd="0" presId="urn:microsoft.com/office/officeart/2008/layout/NameandTitleOrganizationalChart"/>
    <dgm:cxn modelId="{64EEB854-8085-4E21-9855-62988CCDEFE8}" type="presParOf" srcId="{9AB4AE79-D55A-491C-A657-96A6DBDA99ED}" destId="{1A9EF9E4-880F-48C3-AF3C-5647D3628153}" srcOrd="0" destOrd="0" presId="urn:microsoft.com/office/officeart/2008/layout/NameandTitleOrganizationalChart"/>
    <dgm:cxn modelId="{71AFA9B6-41B0-4A03-B06F-723F3B45B69F}" type="presParOf" srcId="{1A9EF9E4-880F-48C3-AF3C-5647D3628153}" destId="{1B027560-47A6-4252-891B-26BA80BB390B}" srcOrd="0" destOrd="0" presId="urn:microsoft.com/office/officeart/2008/layout/NameandTitleOrganizationalChart"/>
    <dgm:cxn modelId="{4343CB3F-03CB-48CE-93A6-99BE37473BA7}" type="presParOf" srcId="{1A9EF9E4-880F-48C3-AF3C-5647D3628153}" destId="{ED57F7AD-FE67-4DF8-B4EA-5F24819CCB9C}" srcOrd="1" destOrd="0" presId="urn:microsoft.com/office/officeart/2008/layout/NameandTitleOrganizationalChart"/>
    <dgm:cxn modelId="{41E73467-A4F2-49CE-9F9A-FCCFB5757153}" type="presParOf" srcId="{1A9EF9E4-880F-48C3-AF3C-5647D3628153}" destId="{5460A920-8FB8-4473-8585-02D73DB43FCD}" srcOrd="2" destOrd="0" presId="urn:microsoft.com/office/officeart/2008/layout/NameandTitleOrganizationalChart"/>
    <dgm:cxn modelId="{06EA2356-FAE1-4578-8665-4213AA91E946}" type="presParOf" srcId="{9AB4AE79-D55A-491C-A657-96A6DBDA99ED}" destId="{C128BC20-EA03-43D5-8430-57B847F629F7}" srcOrd="1" destOrd="0" presId="urn:microsoft.com/office/officeart/2008/layout/NameandTitleOrganizationalChart"/>
    <dgm:cxn modelId="{56574AE1-2BB9-4DFA-8F35-7049FD1FE657}" type="presParOf" srcId="{9AB4AE79-D55A-491C-A657-96A6DBDA99ED}" destId="{E891C622-31AA-4E42-813E-6A8FD0C5A41E}" srcOrd="2" destOrd="0" presId="urn:microsoft.com/office/officeart/2008/layout/NameandTitleOrganizationalChart"/>
    <dgm:cxn modelId="{D09D4812-A991-45B7-86EF-0A090A9FE483}" type="presParOf" srcId="{4B51D3F1-35F8-4B37-94C1-A3B582E06798}" destId="{5A221ADA-4310-416C-96D3-B8252BFD786B}" srcOrd="2" destOrd="0" presId="urn:microsoft.com/office/officeart/2008/layout/NameandTitleOrganizationalChart"/>
    <dgm:cxn modelId="{981D8F80-F357-403E-AABA-E80263F4EEE7}" type="presParOf" srcId="{4B51D3F1-35F8-4B37-94C1-A3B582E06798}" destId="{32CB8D35-33DF-4C51-96A7-C51CAFBA2A6A}" srcOrd="3" destOrd="0" presId="urn:microsoft.com/office/officeart/2008/layout/NameandTitleOrganizationalChart"/>
    <dgm:cxn modelId="{71EDD6BB-A7E2-4716-887B-198AE549BFF1}" type="presParOf" srcId="{32CB8D35-33DF-4C51-96A7-C51CAFBA2A6A}" destId="{6E115618-A9AB-409C-AF36-05B53DD452C0}" srcOrd="0" destOrd="0" presId="urn:microsoft.com/office/officeart/2008/layout/NameandTitleOrganizationalChart"/>
    <dgm:cxn modelId="{9203F96E-390B-4208-82F2-8A291333892B}" type="presParOf" srcId="{6E115618-A9AB-409C-AF36-05B53DD452C0}" destId="{4EAC9CE4-74CB-4379-A459-015EE7540C30}" srcOrd="0" destOrd="0" presId="urn:microsoft.com/office/officeart/2008/layout/NameandTitleOrganizationalChart"/>
    <dgm:cxn modelId="{474FD608-25F1-49F5-A8A4-D406550D4078}" type="presParOf" srcId="{6E115618-A9AB-409C-AF36-05B53DD452C0}" destId="{55AD787C-F044-4363-828E-9D0C8C3B7CB8}" srcOrd="1" destOrd="0" presId="urn:microsoft.com/office/officeart/2008/layout/NameandTitleOrganizationalChart"/>
    <dgm:cxn modelId="{9F327DDF-7B86-4E7E-9A81-0933D36875DA}" type="presParOf" srcId="{6E115618-A9AB-409C-AF36-05B53DD452C0}" destId="{0E5F4452-761E-4475-945C-43EB7EEF3918}" srcOrd="2" destOrd="0" presId="urn:microsoft.com/office/officeart/2008/layout/NameandTitleOrganizationalChart"/>
    <dgm:cxn modelId="{7DD8495A-F196-4E3E-8B72-5A9294DC56C4}" type="presParOf" srcId="{32CB8D35-33DF-4C51-96A7-C51CAFBA2A6A}" destId="{841E6BAE-C5D7-48FE-BF76-258BD54592DC}" srcOrd="1" destOrd="0" presId="urn:microsoft.com/office/officeart/2008/layout/NameandTitleOrganizationalChart"/>
    <dgm:cxn modelId="{5AE8814D-5874-47CE-8808-721075484760}" type="presParOf" srcId="{32CB8D35-33DF-4C51-96A7-C51CAFBA2A6A}" destId="{A780537F-1EE4-4485-8108-6D6C940CB9D2}" srcOrd="2" destOrd="0" presId="urn:microsoft.com/office/officeart/2008/layout/NameandTitleOrganizationalChart"/>
    <dgm:cxn modelId="{1C40F19E-4C25-4370-9B56-423BDC028FA1}" type="presParOf" srcId="{2C4AE6B2-C143-4F69-A57A-894AE1199EB5}" destId="{ED4DD570-C521-41B3-9EE9-BF6ED6338D6C}" srcOrd="2" destOrd="0" presId="urn:microsoft.com/office/officeart/2008/layout/NameandTitleOrganizationalChart"/>
    <dgm:cxn modelId="{27345C8E-B413-4734-B86B-102FDF578CC5}" type="presParOf" srcId="{6EB893D4-210B-4462-BFE0-3782A9118EF3}" destId="{970EDCFA-AE2E-4D38-9191-D44B3B2B7678}" srcOrd="4" destOrd="0" presId="urn:microsoft.com/office/officeart/2008/layout/NameandTitleOrganizationalChart"/>
    <dgm:cxn modelId="{05B4A0C4-609E-47E5-8C3D-741C8556671E}" type="presParOf" srcId="{6EB893D4-210B-4462-BFE0-3782A9118EF3}" destId="{A2337D92-63DC-4A23-9D48-3971E7823C6D}" srcOrd="5" destOrd="0" presId="urn:microsoft.com/office/officeart/2008/layout/NameandTitleOrganizationalChart"/>
    <dgm:cxn modelId="{E6966CDD-D404-43FF-A7CD-BA9EC9724FED}" type="presParOf" srcId="{A2337D92-63DC-4A23-9D48-3971E7823C6D}" destId="{5D14119D-3081-4F7E-AF6B-1679E070EC99}" srcOrd="0" destOrd="0" presId="urn:microsoft.com/office/officeart/2008/layout/NameandTitleOrganizationalChart"/>
    <dgm:cxn modelId="{D0DAF9C0-8FEC-43DA-93F2-AF4CBABD95A0}" type="presParOf" srcId="{5D14119D-3081-4F7E-AF6B-1679E070EC99}" destId="{2B3F6AB6-EF50-4D4D-8DF3-22F025E07844}" srcOrd="0" destOrd="0" presId="urn:microsoft.com/office/officeart/2008/layout/NameandTitleOrganizationalChart"/>
    <dgm:cxn modelId="{EAC39E73-BA22-405B-87D0-8A6A900CBEDF}" type="presParOf" srcId="{5D14119D-3081-4F7E-AF6B-1679E070EC99}" destId="{70463343-5466-47E3-8FA5-71FD1EC163E4}" srcOrd="1" destOrd="0" presId="urn:microsoft.com/office/officeart/2008/layout/NameandTitleOrganizationalChart"/>
    <dgm:cxn modelId="{02B0E139-938A-4A44-A522-6789BC96EE23}" type="presParOf" srcId="{5D14119D-3081-4F7E-AF6B-1679E070EC99}" destId="{DA45A542-49FC-4F2C-A673-F46805A47367}" srcOrd="2" destOrd="0" presId="urn:microsoft.com/office/officeart/2008/layout/NameandTitleOrganizationalChart"/>
    <dgm:cxn modelId="{841C5FD9-69B3-4364-949C-98C4D4040557}" type="presParOf" srcId="{A2337D92-63DC-4A23-9D48-3971E7823C6D}" destId="{D97EBEDF-3DAA-46C1-917E-B62F7E7A7667}" srcOrd="1" destOrd="0" presId="urn:microsoft.com/office/officeart/2008/layout/NameandTitleOrganizationalChart"/>
    <dgm:cxn modelId="{C71292DE-E584-4679-933C-A6F49A21F5F3}" type="presParOf" srcId="{A2337D92-63DC-4A23-9D48-3971E7823C6D}" destId="{2572A9ED-43D7-4ABB-A03C-50233CA6A26B}" srcOrd="2" destOrd="0" presId="urn:microsoft.com/office/officeart/2008/layout/NameandTitleOrganizationalChart"/>
    <dgm:cxn modelId="{BE1F5F33-F4AD-417F-A9E3-3DE3CF55ABBF}" type="presParOf" srcId="{6EB893D4-210B-4462-BFE0-3782A9118EF3}" destId="{3DEE055D-9754-438A-A7BE-3D3412D971CD}" srcOrd="6" destOrd="0" presId="urn:microsoft.com/office/officeart/2008/layout/NameandTitleOrganizationalChart"/>
    <dgm:cxn modelId="{B3E59D94-5D01-4175-9E6E-86CD14070D37}" type="presParOf" srcId="{6EB893D4-210B-4462-BFE0-3782A9118EF3}" destId="{636CDE11-6681-4D62-A4BC-3B0F345EA491}" srcOrd="7" destOrd="0" presId="urn:microsoft.com/office/officeart/2008/layout/NameandTitleOrganizationalChart"/>
    <dgm:cxn modelId="{35DFCD92-1E76-4A68-BD6E-094A29A0F14C}" type="presParOf" srcId="{636CDE11-6681-4D62-A4BC-3B0F345EA491}" destId="{D4266D0E-49FB-44F9-BA5D-14F2551451EA}" srcOrd="0" destOrd="0" presId="urn:microsoft.com/office/officeart/2008/layout/NameandTitleOrganizationalChart"/>
    <dgm:cxn modelId="{21A6EED4-98C3-4BFE-815C-704C3509A81C}" type="presParOf" srcId="{D4266D0E-49FB-44F9-BA5D-14F2551451EA}" destId="{E5CE9175-FB61-45BC-97FB-EF5A7675160A}" srcOrd="0" destOrd="0" presId="urn:microsoft.com/office/officeart/2008/layout/NameandTitleOrganizationalChart"/>
    <dgm:cxn modelId="{636E1769-7386-4E6D-9294-298C62FE630D}" type="presParOf" srcId="{D4266D0E-49FB-44F9-BA5D-14F2551451EA}" destId="{BBB79444-9FCC-4A3C-8AB2-162F48AACFDE}" srcOrd="1" destOrd="0" presId="urn:microsoft.com/office/officeart/2008/layout/NameandTitleOrganizationalChart"/>
    <dgm:cxn modelId="{F7A67A15-D2DF-4383-B37C-F577D414C264}" type="presParOf" srcId="{D4266D0E-49FB-44F9-BA5D-14F2551451EA}" destId="{92E847A5-9291-4F6D-8BBA-E99DA3C1BC01}" srcOrd="2" destOrd="0" presId="urn:microsoft.com/office/officeart/2008/layout/NameandTitleOrganizationalChart"/>
    <dgm:cxn modelId="{0AFFB6B9-66C0-4755-95EF-310BE8E7B4E8}" type="presParOf" srcId="{636CDE11-6681-4D62-A4BC-3B0F345EA491}" destId="{2ECDF199-773D-4E8F-8650-613C1E6D52C9}" srcOrd="1" destOrd="0" presId="urn:microsoft.com/office/officeart/2008/layout/NameandTitleOrganizationalChart"/>
    <dgm:cxn modelId="{B7486C90-C418-415F-8A8E-E83C2C60044A}" type="presParOf" srcId="{2ECDF199-773D-4E8F-8650-613C1E6D52C9}" destId="{D2ECDCAF-D1B7-45B7-BD8A-D454E2EFCFED}" srcOrd="0" destOrd="0" presId="urn:microsoft.com/office/officeart/2008/layout/NameandTitleOrganizationalChart"/>
    <dgm:cxn modelId="{C01D8825-857B-4AC4-A871-B185CCBD854E}" type="presParOf" srcId="{2ECDF199-773D-4E8F-8650-613C1E6D52C9}" destId="{067D65AD-AFC9-4D3B-836D-297315B4DF02}" srcOrd="1" destOrd="0" presId="urn:microsoft.com/office/officeart/2008/layout/NameandTitleOrganizationalChart"/>
    <dgm:cxn modelId="{5F2DC6CA-D9E4-4B2F-9D3B-FB37FE45208F}" type="presParOf" srcId="{067D65AD-AFC9-4D3B-836D-297315B4DF02}" destId="{09E12760-3D4E-4740-9522-B500CB3B9B2D}" srcOrd="0" destOrd="0" presId="urn:microsoft.com/office/officeart/2008/layout/NameandTitleOrganizationalChart"/>
    <dgm:cxn modelId="{B6D9D590-FBE3-4E4F-BA34-6B5F4AB181D3}" type="presParOf" srcId="{09E12760-3D4E-4740-9522-B500CB3B9B2D}" destId="{B7320E3E-B4A4-4D12-BB24-D4B65D99612E}" srcOrd="0" destOrd="0" presId="urn:microsoft.com/office/officeart/2008/layout/NameandTitleOrganizationalChart"/>
    <dgm:cxn modelId="{5E5E6F93-C5E4-4F21-A5F8-D8FFF3DB2EE0}" type="presParOf" srcId="{09E12760-3D4E-4740-9522-B500CB3B9B2D}" destId="{A5C66E55-4055-4089-938C-D03916BDA84E}" srcOrd="1" destOrd="0" presId="urn:microsoft.com/office/officeart/2008/layout/NameandTitleOrganizationalChart"/>
    <dgm:cxn modelId="{29D59E73-6E3A-4813-A7CD-7CAC572E1D04}" type="presParOf" srcId="{09E12760-3D4E-4740-9522-B500CB3B9B2D}" destId="{C08C8D42-98D2-40BA-9D74-33F3650C370C}" srcOrd="2" destOrd="0" presId="urn:microsoft.com/office/officeart/2008/layout/NameandTitleOrganizationalChart"/>
    <dgm:cxn modelId="{5105A86B-912D-41C2-8484-A42F1455C121}" type="presParOf" srcId="{067D65AD-AFC9-4D3B-836D-297315B4DF02}" destId="{61113CDD-533C-4798-BF72-0F1F18FB8286}" srcOrd="1" destOrd="0" presId="urn:microsoft.com/office/officeart/2008/layout/NameandTitleOrganizationalChart"/>
    <dgm:cxn modelId="{5F769B27-D862-454C-88AE-1DDC07921016}" type="presParOf" srcId="{067D65AD-AFC9-4D3B-836D-297315B4DF02}" destId="{B1EF565C-3D73-49A0-A14F-EA33D4CD1A7B}" srcOrd="2" destOrd="0" presId="urn:microsoft.com/office/officeart/2008/layout/NameandTitleOrganizationalChart"/>
    <dgm:cxn modelId="{6EC12E78-7E4C-4642-ADC6-88582CC4BB10}" type="presParOf" srcId="{2ECDF199-773D-4E8F-8650-613C1E6D52C9}" destId="{B4120366-3C21-471C-A224-7B3B5CCC18D6}" srcOrd="2" destOrd="0" presId="urn:microsoft.com/office/officeart/2008/layout/NameandTitleOrganizationalChart"/>
    <dgm:cxn modelId="{3FB0DF5A-34D3-4266-AC38-052EFBB183A5}" type="presParOf" srcId="{2ECDF199-773D-4E8F-8650-613C1E6D52C9}" destId="{E023C8BE-8CC4-402E-9D6C-CAF1A4434A22}" srcOrd="3" destOrd="0" presId="urn:microsoft.com/office/officeart/2008/layout/NameandTitleOrganizationalChart"/>
    <dgm:cxn modelId="{51DE6534-EDFE-4C03-B808-5E73A84918D2}" type="presParOf" srcId="{E023C8BE-8CC4-402E-9D6C-CAF1A4434A22}" destId="{A3416E79-7101-42D4-8B89-B6F623FD0398}" srcOrd="0" destOrd="0" presId="urn:microsoft.com/office/officeart/2008/layout/NameandTitleOrganizationalChart"/>
    <dgm:cxn modelId="{9ED2ED44-F75E-4FC4-A5F9-0A042CFD759E}" type="presParOf" srcId="{A3416E79-7101-42D4-8B89-B6F623FD0398}" destId="{9E7145A4-09F2-4507-B064-221ECDB0E386}" srcOrd="0" destOrd="0" presId="urn:microsoft.com/office/officeart/2008/layout/NameandTitleOrganizationalChart"/>
    <dgm:cxn modelId="{83F3AC21-C109-4CCC-9704-E9AE641ABEB9}" type="presParOf" srcId="{A3416E79-7101-42D4-8B89-B6F623FD0398}" destId="{4237FAF2-B156-4FE2-950C-B3942FDCB272}" srcOrd="1" destOrd="0" presId="urn:microsoft.com/office/officeart/2008/layout/NameandTitleOrganizationalChart"/>
    <dgm:cxn modelId="{FE5360AE-C39C-4855-B594-7C92FA135440}" type="presParOf" srcId="{A3416E79-7101-42D4-8B89-B6F623FD0398}" destId="{68377EE8-0567-4B54-B58E-4FE6A877479D}" srcOrd="2" destOrd="0" presId="urn:microsoft.com/office/officeart/2008/layout/NameandTitleOrganizationalChart"/>
    <dgm:cxn modelId="{8349C76F-8FE6-4507-8008-BEA880BD7E00}" type="presParOf" srcId="{E023C8BE-8CC4-402E-9D6C-CAF1A4434A22}" destId="{DEE317BB-0890-4EB7-B1F7-622764F1574C}" srcOrd="1" destOrd="0" presId="urn:microsoft.com/office/officeart/2008/layout/NameandTitleOrganizationalChart"/>
    <dgm:cxn modelId="{A8F12AF6-B939-4D82-A604-41AC0F8D8841}" type="presParOf" srcId="{DEE317BB-0890-4EB7-B1F7-622764F1574C}" destId="{FA3A867D-53D0-45D7-9E41-862E6080899E}" srcOrd="0" destOrd="0" presId="urn:microsoft.com/office/officeart/2008/layout/NameandTitleOrganizationalChart"/>
    <dgm:cxn modelId="{E92DE968-70B2-4A92-A85E-586B1A219B4D}" type="presParOf" srcId="{DEE317BB-0890-4EB7-B1F7-622764F1574C}" destId="{182B5658-6E61-462D-8EDB-6098298004C0}" srcOrd="1" destOrd="0" presId="urn:microsoft.com/office/officeart/2008/layout/NameandTitleOrganizationalChart"/>
    <dgm:cxn modelId="{0C76181E-6F7F-4CAD-A329-FB7DB53672C9}" type="presParOf" srcId="{182B5658-6E61-462D-8EDB-6098298004C0}" destId="{8300B42F-8522-46AF-AC83-1BEC6D9E65D5}" srcOrd="0" destOrd="0" presId="urn:microsoft.com/office/officeart/2008/layout/NameandTitleOrganizationalChart"/>
    <dgm:cxn modelId="{3157B87C-94E7-4BC4-9DA2-6847908C860C}" type="presParOf" srcId="{8300B42F-8522-46AF-AC83-1BEC6D9E65D5}" destId="{B0A0C1E5-8B16-414F-8E25-ACABE7791FAF}" srcOrd="0" destOrd="0" presId="urn:microsoft.com/office/officeart/2008/layout/NameandTitleOrganizationalChart"/>
    <dgm:cxn modelId="{5B25AD76-B6C3-4291-A6CE-45DE6A186005}" type="presParOf" srcId="{8300B42F-8522-46AF-AC83-1BEC6D9E65D5}" destId="{5CEA6B96-B514-4249-92A0-8C734199056A}" srcOrd="1" destOrd="0" presId="urn:microsoft.com/office/officeart/2008/layout/NameandTitleOrganizationalChart"/>
    <dgm:cxn modelId="{E9ABA7C0-E202-476E-B526-4FC77B9834A9}" type="presParOf" srcId="{8300B42F-8522-46AF-AC83-1BEC6D9E65D5}" destId="{5AE0C303-9D4E-4BFC-89C5-591CAAC908F5}" srcOrd="2" destOrd="0" presId="urn:microsoft.com/office/officeart/2008/layout/NameandTitleOrganizationalChart"/>
    <dgm:cxn modelId="{DBF662D6-2EA1-41EB-8D74-4B75957BF766}" type="presParOf" srcId="{182B5658-6E61-462D-8EDB-6098298004C0}" destId="{9CCA06EB-E47C-4D09-AACF-2A8BA43E1129}" srcOrd="1" destOrd="0" presId="urn:microsoft.com/office/officeart/2008/layout/NameandTitleOrganizationalChart"/>
    <dgm:cxn modelId="{50A81AF6-C0F5-4D84-B868-AD156CB0E20A}" type="presParOf" srcId="{182B5658-6E61-462D-8EDB-6098298004C0}" destId="{4B6A6288-4F0E-4786-AD70-DE6D989AB53A}" srcOrd="2" destOrd="0" presId="urn:microsoft.com/office/officeart/2008/layout/NameandTitleOrganizationalChart"/>
    <dgm:cxn modelId="{97A13D72-E2D8-4034-9948-5DEC845E2988}" type="presParOf" srcId="{E023C8BE-8CC4-402E-9D6C-CAF1A4434A22}" destId="{1484A93C-90BB-4F23-8776-36E905D3BAD8}" srcOrd="2" destOrd="0" presId="urn:microsoft.com/office/officeart/2008/layout/NameandTitleOrganizationalChart"/>
    <dgm:cxn modelId="{7604CE82-3398-4804-8BEC-ECDFA61C66C6}" type="presParOf" srcId="{636CDE11-6681-4D62-A4BC-3B0F345EA491}" destId="{F42F3715-D134-4671-B99C-756579BFF881}" srcOrd="2" destOrd="0" presId="urn:microsoft.com/office/officeart/2008/layout/NameandTitleOrganizationalChart"/>
    <dgm:cxn modelId="{DC958D3F-9C75-44C9-B6A4-BCB69D8869E2}" type="presParOf" srcId="{6EB893D4-210B-4462-BFE0-3782A9118EF3}" destId="{648D832C-79DE-4609-80EB-B707A61049E6}" srcOrd="8" destOrd="0" presId="urn:microsoft.com/office/officeart/2008/layout/NameandTitleOrganizationalChart"/>
    <dgm:cxn modelId="{0869C711-5229-42DB-B412-B7741F925000}" type="presParOf" srcId="{6EB893D4-210B-4462-BFE0-3782A9118EF3}" destId="{2C26AD34-67A4-44B5-8E65-D7A0F9AFEFA7}" srcOrd="9" destOrd="0" presId="urn:microsoft.com/office/officeart/2008/layout/NameandTitleOrganizationalChart"/>
    <dgm:cxn modelId="{20571922-6FD5-4519-8DD5-E5B786A8EB23}" type="presParOf" srcId="{2C26AD34-67A4-44B5-8E65-D7A0F9AFEFA7}" destId="{1FFFA074-7932-4932-90DA-FA8C3342AF3D}" srcOrd="0" destOrd="0" presId="urn:microsoft.com/office/officeart/2008/layout/NameandTitleOrganizationalChart"/>
    <dgm:cxn modelId="{CD8127AC-9346-40DB-ABF6-AA906E9DD58F}" type="presParOf" srcId="{1FFFA074-7932-4932-90DA-FA8C3342AF3D}" destId="{536D0AB3-9821-48BD-915E-81963E10CD54}" srcOrd="0" destOrd="0" presId="urn:microsoft.com/office/officeart/2008/layout/NameandTitleOrganizationalChart"/>
    <dgm:cxn modelId="{148CDFD2-B090-4552-BCF8-1568DDF0A8C3}" type="presParOf" srcId="{1FFFA074-7932-4932-90DA-FA8C3342AF3D}" destId="{F3C42219-C35A-48F8-89A0-27A2D2453F68}" srcOrd="1" destOrd="0" presId="urn:microsoft.com/office/officeart/2008/layout/NameandTitleOrganizationalChart"/>
    <dgm:cxn modelId="{7F70E8CA-5713-4469-9145-BF6948CC493E}" type="presParOf" srcId="{1FFFA074-7932-4932-90DA-FA8C3342AF3D}" destId="{CDFCE32E-F819-4C25-AF02-7EEDF2391B24}" srcOrd="2" destOrd="0" presId="urn:microsoft.com/office/officeart/2008/layout/NameandTitleOrganizationalChart"/>
    <dgm:cxn modelId="{8CCEB383-C1D0-497D-B07D-1F39EC905A1A}" type="presParOf" srcId="{2C26AD34-67A4-44B5-8E65-D7A0F9AFEFA7}" destId="{69C02D25-67F9-4D17-A7C4-895218576DCD}" srcOrd="1" destOrd="0" presId="urn:microsoft.com/office/officeart/2008/layout/NameandTitleOrganizationalChart"/>
    <dgm:cxn modelId="{178489BB-912A-4BB3-A855-B358C528A79C}" type="presParOf" srcId="{69C02D25-67F9-4D17-A7C4-895218576DCD}" destId="{C75E673F-B420-487C-A8D8-2AD98762A3BE}" srcOrd="0" destOrd="0" presId="urn:microsoft.com/office/officeart/2008/layout/NameandTitleOrganizationalChart"/>
    <dgm:cxn modelId="{ADB7F0E1-9FC9-46C6-8ADA-89BF7DD25A1B}" type="presParOf" srcId="{69C02D25-67F9-4D17-A7C4-895218576DCD}" destId="{C8064281-9069-4C73-B3B9-A05A814D8BD5}" srcOrd="1" destOrd="0" presId="urn:microsoft.com/office/officeart/2008/layout/NameandTitleOrganizationalChart"/>
    <dgm:cxn modelId="{5DF55D81-FBBE-4399-9192-2845C91D1383}" type="presParOf" srcId="{C8064281-9069-4C73-B3B9-A05A814D8BD5}" destId="{535AEB9A-4F91-4311-9CAF-17ED48B24ABA}" srcOrd="0" destOrd="0" presId="urn:microsoft.com/office/officeart/2008/layout/NameandTitleOrganizationalChart"/>
    <dgm:cxn modelId="{EC6C7BB1-D459-4921-B02E-E4526367C67C}" type="presParOf" srcId="{535AEB9A-4F91-4311-9CAF-17ED48B24ABA}" destId="{AF4A1CB3-C6DD-4A60-9F34-09D7A603F0E1}" srcOrd="0" destOrd="0" presId="urn:microsoft.com/office/officeart/2008/layout/NameandTitleOrganizationalChart"/>
    <dgm:cxn modelId="{0ECE33B4-9143-4CC7-989C-E223366B61B8}" type="presParOf" srcId="{535AEB9A-4F91-4311-9CAF-17ED48B24ABA}" destId="{42197CFF-187A-4D4E-8371-422D0DE8D9B8}" srcOrd="1" destOrd="0" presId="urn:microsoft.com/office/officeart/2008/layout/NameandTitleOrganizationalChart"/>
    <dgm:cxn modelId="{BF5A647A-81E2-4922-BD8D-FBC3D258FC00}" type="presParOf" srcId="{535AEB9A-4F91-4311-9CAF-17ED48B24ABA}" destId="{6CE59528-E7DF-4A00-A6E3-D8D66CE04140}" srcOrd="2" destOrd="0" presId="urn:microsoft.com/office/officeart/2008/layout/NameandTitleOrganizationalChart"/>
    <dgm:cxn modelId="{56617134-9149-4F1E-BA9F-0A478F0823A6}" type="presParOf" srcId="{C8064281-9069-4C73-B3B9-A05A814D8BD5}" destId="{21A73B9E-4D8C-4484-A109-04517FAADC58}" srcOrd="1" destOrd="0" presId="urn:microsoft.com/office/officeart/2008/layout/NameandTitleOrganizationalChart"/>
    <dgm:cxn modelId="{93A4FD31-D994-47D7-AE12-E70949866F9F}" type="presParOf" srcId="{C8064281-9069-4C73-B3B9-A05A814D8BD5}" destId="{483956D1-15F3-4E4C-B16C-8A55DF8EF2D1}" srcOrd="2" destOrd="0" presId="urn:microsoft.com/office/officeart/2008/layout/NameandTitleOrganizationalChart"/>
    <dgm:cxn modelId="{E4F6F7FC-9DDE-4F00-B83C-6DDEF7C7B105}" type="presParOf" srcId="{2C26AD34-67A4-44B5-8E65-D7A0F9AFEFA7}" destId="{910D86B1-71D0-47DA-ACD1-79CD4ACA6D0C}" srcOrd="2" destOrd="0" presId="urn:microsoft.com/office/officeart/2008/layout/NameandTitleOrganizationalChart"/>
    <dgm:cxn modelId="{26B04586-8E7B-405C-8C58-106F848C78EA}" type="presParOf" srcId="{36A843AB-BE00-4123-914C-3E2BA8B2317B}" destId="{EF7707F5-0144-451B-B42F-826C305E0270}" srcOrd="2" destOrd="0" presId="urn:microsoft.com/office/officeart/2008/layout/NameandTitleOrganizationalChart"/>
    <dgm:cxn modelId="{37740D3A-6E74-40E0-9B2A-D5CEFF93D351}" type="presParOf" srcId="{E81E27B9-2F22-47A7-BCCD-BA347F0E048D}" destId="{A5F06FB3-82FA-4E3A-93B6-2F5CE0F2CE8D}" srcOrd="1" destOrd="0" presId="urn:microsoft.com/office/officeart/2008/layout/NameandTitleOrganizationalChart"/>
    <dgm:cxn modelId="{21B91AF6-D0E3-4709-9B5D-435386019E0C}" type="presParOf" srcId="{A5F06FB3-82FA-4E3A-93B6-2F5CE0F2CE8D}" destId="{2340E458-9099-47A6-92CF-F9FA759E1599}" srcOrd="0" destOrd="0" presId="urn:microsoft.com/office/officeart/2008/layout/NameandTitleOrganizationalChart"/>
    <dgm:cxn modelId="{98C3575C-BDA5-4153-9582-58A5A83B43A2}" type="presParOf" srcId="{2340E458-9099-47A6-92CF-F9FA759E1599}" destId="{F44A3201-2C0C-4590-9657-EA54B31270E2}" srcOrd="0" destOrd="0" presId="urn:microsoft.com/office/officeart/2008/layout/NameandTitleOrganizationalChart"/>
    <dgm:cxn modelId="{28B37C6C-0308-4DEB-973D-610E3FBC3F1F}" type="presParOf" srcId="{2340E458-9099-47A6-92CF-F9FA759E1599}" destId="{48BD58FC-EDDE-4D1C-8AE4-21D60FD74554}" srcOrd="1" destOrd="0" presId="urn:microsoft.com/office/officeart/2008/layout/NameandTitleOrganizationalChart"/>
    <dgm:cxn modelId="{B0889EDE-DFE3-4569-9AB8-B287C6A6E318}" type="presParOf" srcId="{2340E458-9099-47A6-92CF-F9FA759E1599}" destId="{94BA76B6-8961-4B81-9D18-67D4EBE567B6}" srcOrd="2" destOrd="0" presId="urn:microsoft.com/office/officeart/2008/layout/NameandTitleOrganizationalChart"/>
    <dgm:cxn modelId="{24C29069-1E7C-434B-8F0D-E7B5771D5FC8}" type="presParOf" srcId="{A5F06FB3-82FA-4E3A-93B6-2F5CE0F2CE8D}" destId="{F177DF86-6E3F-4438-A9A9-5E85B0B16D91}" srcOrd="1" destOrd="0" presId="urn:microsoft.com/office/officeart/2008/layout/NameandTitleOrganizationalChart"/>
    <dgm:cxn modelId="{33D6CC7D-946C-4271-B45B-6954452B2507}" type="presParOf" srcId="{A5F06FB3-82FA-4E3A-93B6-2F5CE0F2CE8D}" destId="{861A4B6C-1C55-4A82-ABC2-1A667297AFB9}"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730D03-A9CF-454F-BC5E-DE14782C7A4A}" type="doc">
      <dgm:prSet loTypeId="urn:microsoft.com/office/officeart/2009/3/layout/HorizontalOrganizationChart" loCatId="hierarchy" qsTypeId="urn:microsoft.com/office/officeart/2005/8/quickstyle/simple1" qsCatId="simple" csTypeId="urn:microsoft.com/office/officeart/2005/8/colors/colorful2" csCatId="colorful" phldr="1"/>
      <dgm:spPr/>
      <dgm:t>
        <a:bodyPr/>
        <a:lstStyle/>
        <a:p>
          <a:endParaRPr lang="en-US"/>
        </a:p>
      </dgm:t>
    </dgm:pt>
    <dgm:pt modelId="{0EBF7570-BA80-437F-B7EC-4F3B3FDF48CB}">
      <dgm:prSet phldrT="[Text]"/>
      <dgm:spPr/>
      <dgm:t>
        <a:bodyPr/>
        <a:lstStyle/>
        <a:p>
          <a:r>
            <a:rPr lang="en-US" dirty="0"/>
            <a:t>Black Country Provider Collaborative Board </a:t>
          </a:r>
        </a:p>
      </dgm:t>
    </dgm:pt>
    <dgm:pt modelId="{14FC96CA-D08F-4938-8BB3-649ED6B81302}" type="parTrans" cxnId="{79D80150-3D91-42A8-B4A0-286134C14CBF}">
      <dgm:prSet/>
      <dgm:spPr/>
      <dgm:t>
        <a:bodyPr/>
        <a:lstStyle/>
        <a:p>
          <a:endParaRPr lang="en-US"/>
        </a:p>
      </dgm:t>
    </dgm:pt>
    <dgm:pt modelId="{DB300A25-DBCA-443E-B275-3D77032426A9}" type="sibTrans" cxnId="{79D80150-3D91-42A8-B4A0-286134C14CBF}">
      <dgm:prSet/>
      <dgm:spPr/>
      <dgm:t>
        <a:bodyPr/>
        <a:lstStyle/>
        <a:p>
          <a:endParaRPr lang="en-US"/>
        </a:p>
      </dgm:t>
    </dgm:pt>
    <dgm:pt modelId="{C0064CDB-A1D8-4FF1-96C6-2EF91044D0DA}">
      <dgm:prSet phldrT="[Text]"/>
      <dgm:spPr/>
      <dgm:t>
        <a:bodyPr/>
        <a:lstStyle/>
        <a:p>
          <a:r>
            <a:rPr lang="en-US" dirty="0"/>
            <a:t>Exec Programme Board </a:t>
          </a:r>
        </a:p>
      </dgm:t>
    </dgm:pt>
    <dgm:pt modelId="{F2C40DC4-979D-484B-BC02-2529AC9F98CE}" type="parTrans" cxnId="{CE933FCB-D8FB-44B1-B5EE-83DA63580372}">
      <dgm:prSet/>
      <dgm:spPr/>
      <dgm:t>
        <a:bodyPr/>
        <a:lstStyle/>
        <a:p>
          <a:endParaRPr lang="en-US"/>
        </a:p>
      </dgm:t>
    </dgm:pt>
    <dgm:pt modelId="{ACD7895C-6B89-436C-89E8-1E85BEA50621}" type="sibTrans" cxnId="{CE933FCB-D8FB-44B1-B5EE-83DA63580372}">
      <dgm:prSet/>
      <dgm:spPr/>
      <dgm:t>
        <a:bodyPr/>
        <a:lstStyle/>
        <a:p>
          <a:endParaRPr lang="en-US"/>
        </a:p>
      </dgm:t>
    </dgm:pt>
    <dgm:pt modelId="{2BAE0757-0B05-43AD-B7AF-AD5571735606}">
      <dgm:prSet phldrT="[Text]"/>
      <dgm:spPr/>
      <dgm:t>
        <a:bodyPr/>
        <a:lstStyle/>
        <a:p>
          <a:r>
            <a:rPr lang="en-US" dirty="0"/>
            <a:t>Clinical Improvement Steering group</a:t>
          </a:r>
        </a:p>
      </dgm:t>
    </dgm:pt>
    <dgm:pt modelId="{868BFA1A-80DA-46A0-BAE2-CA23DDE06930}" type="parTrans" cxnId="{C596F617-32AF-4704-829E-8B34D1C1A3B6}">
      <dgm:prSet/>
      <dgm:spPr/>
      <dgm:t>
        <a:bodyPr/>
        <a:lstStyle/>
        <a:p>
          <a:endParaRPr lang="en-US"/>
        </a:p>
      </dgm:t>
    </dgm:pt>
    <dgm:pt modelId="{91988C9E-E34B-4A57-B652-3DA28ACF326B}" type="sibTrans" cxnId="{C596F617-32AF-4704-829E-8B34D1C1A3B6}">
      <dgm:prSet/>
      <dgm:spPr/>
      <dgm:t>
        <a:bodyPr/>
        <a:lstStyle/>
        <a:p>
          <a:endParaRPr lang="en-US"/>
        </a:p>
      </dgm:t>
    </dgm:pt>
    <dgm:pt modelId="{E28FF249-C948-4471-BAC8-2226A39FA275}">
      <dgm:prSet phldrT="[Text]"/>
      <dgm:spPr/>
      <dgm:t>
        <a:bodyPr/>
        <a:lstStyle/>
        <a:p>
          <a:r>
            <a:rPr lang="en-US" dirty="0"/>
            <a:t>Back Office Improvement Steering group</a:t>
          </a:r>
        </a:p>
      </dgm:t>
    </dgm:pt>
    <dgm:pt modelId="{47D8AD46-A7A5-4155-9A85-879B96A7D44D}" type="parTrans" cxnId="{15CBBE75-AE90-4D8A-BC01-B06D254F6F7C}">
      <dgm:prSet/>
      <dgm:spPr/>
      <dgm:t>
        <a:bodyPr/>
        <a:lstStyle/>
        <a:p>
          <a:endParaRPr lang="en-US"/>
        </a:p>
      </dgm:t>
    </dgm:pt>
    <dgm:pt modelId="{BAC16864-DB6B-4F3C-92A8-6FC50EAA84DB}" type="sibTrans" cxnId="{15CBBE75-AE90-4D8A-BC01-B06D254F6F7C}">
      <dgm:prSet/>
      <dgm:spPr/>
      <dgm:t>
        <a:bodyPr/>
        <a:lstStyle/>
        <a:p>
          <a:endParaRPr lang="en-US"/>
        </a:p>
      </dgm:t>
    </dgm:pt>
    <dgm:pt modelId="{5377D465-B3BF-404C-B7EE-532C496F601A}">
      <dgm:prSet phldrT="[Text]"/>
      <dgm:spPr/>
      <dgm:t>
        <a:bodyPr/>
        <a:lstStyle/>
        <a:p>
          <a:r>
            <a:rPr lang="en-US" dirty="0"/>
            <a:t>Clinical Networks</a:t>
          </a:r>
        </a:p>
      </dgm:t>
    </dgm:pt>
    <dgm:pt modelId="{65C0A7B7-149B-4E46-B309-EF685BC7BB26}" type="parTrans" cxnId="{453F2F4A-BD1B-4E38-82BA-FCB0F04678D1}">
      <dgm:prSet/>
      <dgm:spPr/>
      <dgm:t>
        <a:bodyPr/>
        <a:lstStyle/>
        <a:p>
          <a:endParaRPr lang="en-US"/>
        </a:p>
      </dgm:t>
    </dgm:pt>
    <dgm:pt modelId="{231F153F-BDB3-4A1A-AF25-E52BAED531AE}" type="sibTrans" cxnId="{453F2F4A-BD1B-4E38-82BA-FCB0F04678D1}">
      <dgm:prSet/>
      <dgm:spPr/>
      <dgm:t>
        <a:bodyPr/>
        <a:lstStyle/>
        <a:p>
          <a:endParaRPr lang="en-US"/>
        </a:p>
      </dgm:t>
    </dgm:pt>
    <dgm:pt modelId="{384B85F3-E88A-4B9F-ACE6-75AFD7FB4178}">
      <dgm:prSet phldrT="[Text]"/>
      <dgm:spPr/>
      <dgm:t>
        <a:bodyPr/>
        <a:lstStyle/>
        <a:p>
          <a:r>
            <a:rPr lang="en-US" dirty="0"/>
            <a:t>Delivery </a:t>
          </a:r>
          <a:r>
            <a:rPr lang="en-US" dirty="0" err="1"/>
            <a:t>Workstreams</a:t>
          </a:r>
          <a:endParaRPr lang="en-US" dirty="0"/>
        </a:p>
      </dgm:t>
    </dgm:pt>
    <dgm:pt modelId="{D40F96C8-C8C5-4834-B951-516546E8ED2F}" type="parTrans" cxnId="{010922FA-B876-439F-A22F-8FC85D3D89A0}">
      <dgm:prSet/>
      <dgm:spPr/>
      <dgm:t>
        <a:bodyPr/>
        <a:lstStyle/>
        <a:p>
          <a:endParaRPr lang="en-US"/>
        </a:p>
      </dgm:t>
    </dgm:pt>
    <dgm:pt modelId="{89DA72FD-DE95-4372-BC26-D43D88CB374E}" type="sibTrans" cxnId="{010922FA-B876-439F-A22F-8FC85D3D89A0}">
      <dgm:prSet/>
      <dgm:spPr/>
      <dgm:t>
        <a:bodyPr/>
        <a:lstStyle/>
        <a:p>
          <a:endParaRPr lang="en-US"/>
        </a:p>
      </dgm:t>
    </dgm:pt>
    <dgm:pt modelId="{AFCF3D99-4219-47F9-9FF3-A8FD6E4DEF31}" type="pres">
      <dgm:prSet presAssocID="{B0730D03-A9CF-454F-BC5E-DE14782C7A4A}" presName="hierChild1" presStyleCnt="0">
        <dgm:presLayoutVars>
          <dgm:orgChart val="1"/>
          <dgm:chPref val="1"/>
          <dgm:dir/>
          <dgm:animOne val="branch"/>
          <dgm:animLvl val="lvl"/>
          <dgm:resizeHandles/>
        </dgm:presLayoutVars>
      </dgm:prSet>
      <dgm:spPr/>
    </dgm:pt>
    <dgm:pt modelId="{23671094-7409-44E3-A69E-7BD81BFFFED1}" type="pres">
      <dgm:prSet presAssocID="{0EBF7570-BA80-437F-B7EC-4F3B3FDF48CB}" presName="hierRoot1" presStyleCnt="0">
        <dgm:presLayoutVars>
          <dgm:hierBranch val="init"/>
        </dgm:presLayoutVars>
      </dgm:prSet>
      <dgm:spPr/>
    </dgm:pt>
    <dgm:pt modelId="{4D1688B2-D6A5-46F4-AC8C-436F0757AA6B}" type="pres">
      <dgm:prSet presAssocID="{0EBF7570-BA80-437F-B7EC-4F3B3FDF48CB}" presName="rootComposite1" presStyleCnt="0"/>
      <dgm:spPr/>
    </dgm:pt>
    <dgm:pt modelId="{7E5EE726-990E-4B6D-8583-BDF9B31F053C}" type="pres">
      <dgm:prSet presAssocID="{0EBF7570-BA80-437F-B7EC-4F3B3FDF48CB}" presName="rootText1" presStyleLbl="node0" presStyleIdx="0" presStyleCnt="1">
        <dgm:presLayoutVars>
          <dgm:chPref val="3"/>
        </dgm:presLayoutVars>
      </dgm:prSet>
      <dgm:spPr/>
    </dgm:pt>
    <dgm:pt modelId="{CC462814-38B2-4C2B-ABBA-AD250CD79321}" type="pres">
      <dgm:prSet presAssocID="{0EBF7570-BA80-437F-B7EC-4F3B3FDF48CB}" presName="rootConnector1" presStyleLbl="node1" presStyleIdx="0" presStyleCnt="0"/>
      <dgm:spPr/>
    </dgm:pt>
    <dgm:pt modelId="{8DBA7145-5B41-42D7-B217-7AD8542342F9}" type="pres">
      <dgm:prSet presAssocID="{0EBF7570-BA80-437F-B7EC-4F3B3FDF48CB}" presName="hierChild2" presStyleCnt="0"/>
      <dgm:spPr/>
    </dgm:pt>
    <dgm:pt modelId="{76AD21E6-7417-489F-9DA9-70F5EF311E25}" type="pres">
      <dgm:prSet presAssocID="{F2C40DC4-979D-484B-BC02-2529AC9F98CE}" presName="Name64" presStyleLbl="parChTrans1D2" presStyleIdx="0" presStyleCnt="1"/>
      <dgm:spPr/>
    </dgm:pt>
    <dgm:pt modelId="{3DB751FB-B214-4366-B8C3-9AD84E0CCD7D}" type="pres">
      <dgm:prSet presAssocID="{C0064CDB-A1D8-4FF1-96C6-2EF91044D0DA}" presName="hierRoot2" presStyleCnt="0">
        <dgm:presLayoutVars>
          <dgm:hierBranch val="init"/>
        </dgm:presLayoutVars>
      </dgm:prSet>
      <dgm:spPr/>
    </dgm:pt>
    <dgm:pt modelId="{834B9859-F5BC-4797-832D-229A218912CE}" type="pres">
      <dgm:prSet presAssocID="{C0064CDB-A1D8-4FF1-96C6-2EF91044D0DA}" presName="rootComposite" presStyleCnt="0"/>
      <dgm:spPr/>
    </dgm:pt>
    <dgm:pt modelId="{12FD0BE7-F376-4FAB-A73A-160CE6A355FC}" type="pres">
      <dgm:prSet presAssocID="{C0064CDB-A1D8-4FF1-96C6-2EF91044D0DA}" presName="rootText" presStyleLbl="node2" presStyleIdx="0" presStyleCnt="1">
        <dgm:presLayoutVars>
          <dgm:chPref val="3"/>
        </dgm:presLayoutVars>
      </dgm:prSet>
      <dgm:spPr/>
    </dgm:pt>
    <dgm:pt modelId="{CF480A8A-FB28-4F2F-9825-02CA182C2C3E}" type="pres">
      <dgm:prSet presAssocID="{C0064CDB-A1D8-4FF1-96C6-2EF91044D0DA}" presName="rootConnector" presStyleLbl="node2" presStyleIdx="0" presStyleCnt="1"/>
      <dgm:spPr/>
    </dgm:pt>
    <dgm:pt modelId="{0AC0CEAA-F10B-4868-976D-2CF5A50D6CBA}" type="pres">
      <dgm:prSet presAssocID="{C0064CDB-A1D8-4FF1-96C6-2EF91044D0DA}" presName="hierChild4" presStyleCnt="0"/>
      <dgm:spPr/>
    </dgm:pt>
    <dgm:pt modelId="{CA80E745-CC72-4E61-A231-4B6F2B1866B7}" type="pres">
      <dgm:prSet presAssocID="{868BFA1A-80DA-46A0-BAE2-CA23DDE06930}" presName="Name64" presStyleLbl="parChTrans1D3" presStyleIdx="0" presStyleCnt="2"/>
      <dgm:spPr/>
    </dgm:pt>
    <dgm:pt modelId="{1EB18789-CD18-4E07-B468-1DFD259ECF56}" type="pres">
      <dgm:prSet presAssocID="{2BAE0757-0B05-43AD-B7AF-AD5571735606}" presName="hierRoot2" presStyleCnt="0">
        <dgm:presLayoutVars>
          <dgm:hierBranch val="init"/>
        </dgm:presLayoutVars>
      </dgm:prSet>
      <dgm:spPr/>
    </dgm:pt>
    <dgm:pt modelId="{E10B97DD-3812-44D5-9B08-12360AE6CB19}" type="pres">
      <dgm:prSet presAssocID="{2BAE0757-0B05-43AD-B7AF-AD5571735606}" presName="rootComposite" presStyleCnt="0"/>
      <dgm:spPr/>
    </dgm:pt>
    <dgm:pt modelId="{B3AAD1C1-D668-4944-AF92-57AFCFC0C554}" type="pres">
      <dgm:prSet presAssocID="{2BAE0757-0B05-43AD-B7AF-AD5571735606}" presName="rootText" presStyleLbl="node3" presStyleIdx="0" presStyleCnt="2">
        <dgm:presLayoutVars>
          <dgm:chPref val="3"/>
        </dgm:presLayoutVars>
      </dgm:prSet>
      <dgm:spPr/>
    </dgm:pt>
    <dgm:pt modelId="{ED370EA8-1BB2-4AC2-AF8B-BCF335BCFD85}" type="pres">
      <dgm:prSet presAssocID="{2BAE0757-0B05-43AD-B7AF-AD5571735606}" presName="rootConnector" presStyleLbl="node3" presStyleIdx="0" presStyleCnt="2"/>
      <dgm:spPr/>
    </dgm:pt>
    <dgm:pt modelId="{A07907AD-E83F-45CA-ADDA-1EBC15E60E60}" type="pres">
      <dgm:prSet presAssocID="{2BAE0757-0B05-43AD-B7AF-AD5571735606}" presName="hierChild4" presStyleCnt="0"/>
      <dgm:spPr/>
    </dgm:pt>
    <dgm:pt modelId="{564C67EE-3832-4A5F-9491-7A2508F97B54}" type="pres">
      <dgm:prSet presAssocID="{65C0A7B7-149B-4E46-B309-EF685BC7BB26}" presName="Name64" presStyleLbl="parChTrans1D4" presStyleIdx="0" presStyleCnt="2"/>
      <dgm:spPr/>
    </dgm:pt>
    <dgm:pt modelId="{C60A059A-085C-4EDF-9362-52DE7221DCE3}" type="pres">
      <dgm:prSet presAssocID="{5377D465-B3BF-404C-B7EE-532C496F601A}" presName="hierRoot2" presStyleCnt="0">
        <dgm:presLayoutVars>
          <dgm:hierBranch val="init"/>
        </dgm:presLayoutVars>
      </dgm:prSet>
      <dgm:spPr/>
    </dgm:pt>
    <dgm:pt modelId="{F4E96DD6-EF40-44C9-9882-4FD6A2B3D504}" type="pres">
      <dgm:prSet presAssocID="{5377D465-B3BF-404C-B7EE-532C496F601A}" presName="rootComposite" presStyleCnt="0"/>
      <dgm:spPr/>
    </dgm:pt>
    <dgm:pt modelId="{F6755C14-6182-4E83-82D7-6AB48E18023D}" type="pres">
      <dgm:prSet presAssocID="{5377D465-B3BF-404C-B7EE-532C496F601A}" presName="rootText" presStyleLbl="node4" presStyleIdx="0" presStyleCnt="2">
        <dgm:presLayoutVars>
          <dgm:chPref val="3"/>
        </dgm:presLayoutVars>
      </dgm:prSet>
      <dgm:spPr/>
    </dgm:pt>
    <dgm:pt modelId="{5BD9CD23-583E-4CDC-91EE-CBE0702CF6E1}" type="pres">
      <dgm:prSet presAssocID="{5377D465-B3BF-404C-B7EE-532C496F601A}" presName="rootConnector" presStyleLbl="node4" presStyleIdx="0" presStyleCnt="2"/>
      <dgm:spPr/>
    </dgm:pt>
    <dgm:pt modelId="{53F079B3-6C3F-4CC3-962F-8ED504B7B416}" type="pres">
      <dgm:prSet presAssocID="{5377D465-B3BF-404C-B7EE-532C496F601A}" presName="hierChild4" presStyleCnt="0"/>
      <dgm:spPr/>
    </dgm:pt>
    <dgm:pt modelId="{0CAE5E1D-8DEA-4335-9FFD-D79C724B408C}" type="pres">
      <dgm:prSet presAssocID="{5377D465-B3BF-404C-B7EE-532C496F601A}" presName="hierChild5" presStyleCnt="0"/>
      <dgm:spPr/>
    </dgm:pt>
    <dgm:pt modelId="{C9FD43BA-858E-4D95-9843-85AEF2B00C40}" type="pres">
      <dgm:prSet presAssocID="{2BAE0757-0B05-43AD-B7AF-AD5571735606}" presName="hierChild5" presStyleCnt="0"/>
      <dgm:spPr/>
    </dgm:pt>
    <dgm:pt modelId="{44653492-89D1-4C3F-859B-DC88DE4752DF}" type="pres">
      <dgm:prSet presAssocID="{47D8AD46-A7A5-4155-9A85-879B96A7D44D}" presName="Name64" presStyleLbl="parChTrans1D3" presStyleIdx="1" presStyleCnt="2"/>
      <dgm:spPr/>
    </dgm:pt>
    <dgm:pt modelId="{DBC9F690-FC2D-42E4-A21E-2B24DBCCA702}" type="pres">
      <dgm:prSet presAssocID="{E28FF249-C948-4471-BAC8-2226A39FA275}" presName="hierRoot2" presStyleCnt="0">
        <dgm:presLayoutVars>
          <dgm:hierBranch val="init"/>
        </dgm:presLayoutVars>
      </dgm:prSet>
      <dgm:spPr/>
    </dgm:pt>
    <dgm:pt modelId="{D66608ED-3A5A-4B8F-8CC0-ED1618EC8741}" type="pres">
      <dgm:prSet presAssocID="{E28FF249-C948-4471-BAC8-2226A39FA275}" presName="rootComposite" presStyleCnt="0"/>
      <dgm:spPr/>
    </dgm:pt>
    <dgm:pt modelId="{51F05DEB-D860-4299-9CAD-FBE7C17A5E8E}" type="pres">
      <dgm:prSet presAssocID="{E28FF249-C948-4471-BAC8-2226A39FA275}" presName="rootText" presStyleLbl="node3" presStyleIdx="1" presStyleCnt="2">
        <dgm:presLayoutVars>
          <dgm:chPref val="3"/>
        </dgm:presLayoutVars>
      </dgm:prSet>
      <dgm:spPr/>
    </dgm:pt>
    <dgm:pt modelId="{5413844C-5CCE-49E8-93EE-BCB94A76D95B}" type="pres">
      <dgm:prSet presAssocID="{E28FF249-C948-4471-BAC8-2226A39FA275}" presName="rootConnector" presStyleLbl="node3" presStyleIdx="1" presStyleCnt="2"/>
      <dgm:spPr/>
    </dgm:pt>
    <dgm:pt modelId="{13BDA3AE-FFAA-4DA6-A4F6-A60481D0F1F6}" type="pres">
      <dgm:prSet presAssocID="{E28FF249-C948-4471-BAC8-2226A39FA275}" presName="hierChild4" presStyleCnt="0"/>
      <dgm:spPr/>
    </dgm:pt>
    <dgm:pt modelId="{662FB934-4CD4-4C48-A8C1-D188C3A7B04A}" type="pres">
      <dgm:prSet presAssocID="{D40F96C8-C8C5-4834-B951-516546E8ED2F}" presName="Name64" presStyleLbl="parChTrans1D4" presStyleIdx="1" presStyleCnt="2"/>
      <dgm:spPr/>
    </dgm:pt>
    <dgm:pt modelId="{F427DCA7-CC35-4F9E-84B5-B9BF2E7C20AF}" type="pres">
      <dgm:prSet presAssocID="{384B85F3-E88A-4B9F-ACE6-75AFD7FB4178}" presName="hierRoot2" presStyleCnt="0">
        <dgm:presLayoutVars>
          <dgm:hierBranch val="init"/>
        </dgm:presLayoutVars>
      </dgm:prSet>
      <dgm:spPr/>
    </dgm:pt>
    <dgm:pt modelId="{F75399DE-48E0-4CE6-8F18-725BFFE675DB}" type="pres">
      <dgm:prSet presAssocID="{384B85F3-E88A-4B9F-ACE6-75AFD7FB4178}" presName="rootComposite" presStyleCnt="0"/>
      <dgm:spPr/>
    </dgm:pt>
    <dgm:pt modelId="{E1110B33-9EC5-4B4D-B39B-A8678B8CA88B}" type="pres">
      <dgm:prSet presAssocID="{384B85F3-E88A-4B9F-ACE6-75AFD7FB4178}" presName="rootText" presStyleLbl="node4" presStyleIdx="1" presStyleCnt="2">
        <dgm:presLayoutVars>
          <dgm:chPref val="3"/>
        </dgm:presLayoutVars>
      </dgm:prSet>
      <dgm:spPr/>
    </dgm:pt>
    <dgm:pt modelId="{F16855DA-DCDA-4777-B670-A597DEFDF8A2}" type="pres">
      <dgm:prSet presAssocID="{384B85F3-E88A-4B9F-ACE6-75AFD7FB4178}" presName="rootConnector" presStyleLbl="node4" presStyleIdx="1" presStyleCnt="2"/>
      <dgm:spPr/>
    </dgm:pt>
    <dgm:pt modelId="{9BA97203-7047-4805-B031-5FEDD56DEDF3}" type="pres">
      <dgm:prSet presAssocID="{384B85F3-E88A-4B9F-ACE6-75AFD7FB4178}" presName="hierChild4" presStyleCnt="0"/>
      <dgm:spPr/>
    </dgm:pt>
    <dgm:pt modelId="{5EB313DC-828D-42EE-8ADD-5F97C735F125}" type="pres">
      <dgm:prSet presAssocID="{384B85F3-E88A-4B9F-ACE6-75AFD7FB4178}" presName="hierChild5" presStyleCnt="0"/>
      <dgm:spPr/>
    </dgm:pt>
    <dgm:pt modelId="{E412E34C-66FC-449E-94A9-B15EE6705617}" type="pres">
      <dgm:prSet presAssocID="{E28FF249-C948-4471-BAC8-2226A39FA275}" presName="hierChild5" presStyleCnt="0"/>
      <dgm:spPr/>
    </dgm:pt>
    <dgm:pt modelId="{C0F86E44-8706-440E-84E7-1513A3CD6A72}" type="pres">
      <dgm:prSet presAssocID="{C0064CDB-A1D8-4FF1-96C6-2EF91044D0DA}" presName="hierChild5" presStyleCnt="0"/>
      <dgm:spPr/>
    </dgm:pt>
    <dgm:pt modelId="{8E2B61BF-3F03-4544-B4A4-F56F21E9B196}" type="pres">
      <dgm:prSet presAssocID="{0EBF7570-BA80-437F-B7EC-4F3B3FDF48CB}" presName="hierChild3" presStyleCnt="0"/>
      <dgm:spPr/>
    </dgm:pt>
  </dgm:ptLst>
  <dgm:cxnLst>
    <dgm:cxn modelId="{FDDEF608-B512-410C-A351-0ED1331E2611}" type="presOf" srcId="{D40F96C8-C8C5-4834-B951-516546E8ED2F}" destId="{662FB934-4CD4-4C48-A8C1-D188C3A7B04A}" srcOrd="0" destOrd="0" presId="urn:microsoft.com/office/officeart/2009/3/layout/HorizontalOrganizationChart"/>
    <dgm:cxn modelId="{169F8512-27F6-41C7-B259-A7EE9B3F2F06}" type="presOf" srcId="{384B85F3-E88A-4B9F-ACE6-75AFD7FB4178}" destId="{E1110B33-9EC5-4B4D-B39B-A8678B8CA88B}" srcOrd="0" destOrd="0" presId="urn:microsoft.com/office/officeart/2009/3/layout/HorizontalOrganizationChart"/>
    <dgm:cxn modelId="{E2885C16-E3C8-4F34-9B15-E52BCD8D7A4A}" type="presOf" srcId="{C0064CDB-A1D8-4FF1-96C6-2EF91044D0DA}" destId="{12FD0BE7-F376-4FAB-A73A-160CE6A355FC}" srcOrd="0" destOrd="0" presId="urn:microsoft.com/office/officeart/2009/3/layout/HorizontalOrganizationChart"/>
    <dgm:cxn modelId="{551CD216-B4D8-4A08-A675-3D2ED0EAE05F}" type="presOf" srcId="{65C0A7B7-149B-4E46-B309-EF685BC7BB26}" destId="{564C67EE-3832-4A5F-9491-7A2508F97B54}" srcOrd="0" destOrd="0" presId="urn:microsoft.com/office/officeart/2009/3/layout/HorizontalOrganizationChart"/>
    <dgm:cxn modelId="{C596F617-32AF-4704-829E-8B34D1C1A3B6}" srcId="{C0064CDB-A1D8-4FF1-96C6-2EF91044D0DA}" destId="{2BAE0757-0B05-43AD-B7AF-AD5571735606}" srcOrd="0" destOrd="0" parTransId="{868BFA1A-80DA-46A0-BAE2-CA23DDE06930}" sibTransId="{91988C9E-E34B-4A57-B652-3DA28ACF326B}"/>
    <dgm:cxn modelId="{EC7C4524-151E-45AF-8EFC-697CF7BA65C9}" type="presOf" srcId="{5377D465-B3BF-404C-B7EE-532C496F601A}" destId="{F6755C14-6182-4E83-82D7-6AB48E18023D}" srcOrd="0" destOrd="0" presId="urn:microsoft.com/office/officeart/2009/3/layout/HorizontalOrganizationChart"/>
    <dgm:cxn modelId="{2AD55030-C636-475E-9E5A-0620B149A506}" type="presOf" srcId="{0EBF7570-BA80-437F-B7EC-4F3B3FDF48CB}" destId="{7E5EE726-990E-4B6D-8583-BDF9B31F053C}" srcOrd="0" destOrd="0" presId="urn:microsoft.com/office/officeart/2009/3/layout/HorizontalOrganizationChart"/>
    <dgm:cxn modelId="{25F5E461-4CD9-4126-9B87-4A616E15AE90}" type="presOf" srcId="{0EBF7570-BA80-437F-B7EC-4F3B3FDF48CB}" destId="{CC462814-38B2-4C2B-ABBA-AD250CD79321}" srcOrd="1" destOrd="0" presId="urn:microsoft.com/office/officeart/2009/3/layout/HorizontalOrganizationChart"/>
    <dgm:cxn modelId="{B9859764-7FEA-4EC5-BFDC-C4BA0A51A60E}" type="presOf" srcId="{B0730D03-A9CF-454F-BC5E-DE14782C7A4A}" destId="{AFCF3D99-4219-47F9-9FF3-A8FD6E4DEF31}" srcOrd="0" destOrd="0" presId="urn:microsoft.com/office/officeart/2009/3/layout/HorizontalOrganizationChart"/>
    <dgm:cxn modelId="{D1891547-4591-48F0-BCFF-5D9B1CDC7571}" type="presOf" srcId="{C0064CDB-A1D8-4FF1-96C6-2EF91044D0DA}" destId="{CF480A8A-FB28-4F2F-9825-02CA182C2C3E}" srcOrd="1" destOrd="0" presId="urn:microsoft.com/office/officeart/2009/3/layout/HorizontalOrganizationChart"/>
    <dgm:cxn modelId="{453F2F4A-BD1B-4E38-82BA-FCB0F04678D1}" srcId="{2BAE0757-0B05-43AD-B7AF-AD5571735606}" destId="{5377D465-B3BF-404C-B7EE-532C496F601A}" srcOrd="0" destOrd="0" parTransId="{65C0A7B7-149B-4E46-B309-EF685BC7BB26}" sibTransId="{231F153F-BDB3-4A1A-AF25-E52BAED531AE}"/>
    <dgm:cxn modelId="{5F4E994C-C742-4F7C-A1DA-89EA9BAEACA8}" type="presOf" srcId="{E28FF249-C948-4471-BAC8-2226A39FA275}" destId="{5413844C-5CCE-49E8-93EE-BCB94A76D95B}" srcOrd="1" destOrd="0" presId="urn:microsoft.com/office/officeart/2009/3/layout/HorizontalOrganizationChart"/>
    <dgm:cxn modelId="{79D80150-3D91-42A8-B4A0-286134C14CBF}" srcId="{B0730D03-A9CF-454F-BC5E-DE14782C7A4A}" destId="{0EBF7570-BA80-437F-B7EC-4F3B3FDF48CB}" srcOrd="0" destOrd="0" parTransId="{14FC96CA-D08F-4938-8BB3-649ED6B81302}" sibTransId="{DB300A25-DBCA-443E-B275-3D77032426A9}"/>
    <dgm:cxn modelId="{E1702352-C0EF-4311-A641-A3302367F40D}" type="presOf" srcId="{47D8AD46-A7A5-4155-9A85-879B96A7D44D}" destId="{44653492-89D1-4C3F-859B-DC88DE4752DF}" srcOrd="0" destOrd="0" presId="urn:microsoft.com/office/officeart/2009/3/layout/HorizontalOrganizationChart"/>
    <dgm:cxn modelId="{15CBBE75-AE90-4D8A-BC01-B06D254F6F7C}" srcId="{C0064CDB-A1D8-4FF1-96C6-2EF91044D0DA}" destId="{E28FF249-C948-4471-BAC8-2226A39FA275}" srcOrd="1" destOrd="0" parTransId="{47D8AD46-A7A5-4155-9A85-879B96A7D44D}" sibTransId="{BAC16864-DB6B-4F3C-92A8-6FC50EAA84DB}"/>
    <dgm:cxn modelId="{4F38F17E-4AD6-4380-94FC-E0527F3619FB}" type="presOf" srcId="{2BAE0757-0B05-43AD-B7AF-AD5571735606}" destId="{B3AAD1C1-D668-4944-AF92-57AFCFC0C554}" srcOrd="0" destOrd="0" presId="urn:microsoft.com/office/officeart/2009/3/layout/HorizontalOrganizationChart"/>
    <dgm:cxn modelId="{D184F9A1-7F78-4A5C-8636-5E45C9D81D00}" type="presOf" srcId="{E28FF249-C948-4471-BAC8-2226A39FA275}" destId="{51F05DEB-D860-4299-9CAD-FBE7C17A5E8E}" srcOrd="0" destOrd="0" presId="urn:microsoft.com/office/officeart/2009/3/layout/HorizontalOrganizationChart"/>
    <dgm:cxn modelId="{8921BDAC-4CDE-428E-9C12-5362C5DCEC3C}" type="presOf" srcId="{5377D465-B3BF-404C-B7EE-532C496F601A}" destId="{5BD9CD23-583E-4CDC-91EE-CBE0702CF6E1}" srcOrd="1" destOrd="0" presId="urn:microsoft.com/office/officeart/2009/3/layout/HorizontalOrganizationChart"/>
    <dgm:cxn modelId="{C9174AB3-26B5-44E5-B0B8-F3F628E2CA59}" type="presOf" srcId="{868BFA1A-80DA-46A0-BAE2-CA23DDE06930}" destId="{CA80E745-CC72-4E61-A231-4B6F2B1866B7}" srcOrd="0" destOrd="0" presId="urn:microsoft.com/office/officeart/2009/3/layout/HorizontalOrganizationChart"/>
    <dgm:cxn modelId="{B1D605B9-ADB5-4A4B-A971-62146424CCE7}" type="presOf" srcId="{2BAE0757-0B05-43AD-B7AF-AD5571735606}" destId="{ED370EA8-1BB2-4AC2-AF8B-BCF335BCFD85}" srcOrd="1" destOrd="0" presId="urn:microsoft.com/office/officeart/2009/3/layout/HorizontalOrganizationChart"/>
    <dgm:cxn modelId="{CE933FCB-D8FB-44B1-B5EE-83DA63580372}" srcId="{0EBF7570-BA80-437F-B7EC-4F3B3FDF48CB}" destId="{C0064CDB-A1D8-4FF1-96C6-2EF91044D0DA}" srcOrd="0" destOrd="0" parTransId="{F2C40DC4-979D-484B-BC02-2529AC9F98CE}" sibTransId="{ACD7895C-6B89-436C-89E8-1E85BEA50621}"/>
    <dgm:cxn modelId="{D92080D1-7A21-4A8C-8D7B-342E011AA3D2}" type="presOf" srcId="{F2C40DC4-979D-484B-BC02-2529AC9F98CE}" destId="{76AD21E6-7417-489F-9DA9-70F5EF311E25}" srcOrd="0" destOrd="0" presId="urn:microsoft.com/office/officeart/2009/3/layout/HorizontalOrganizationChart"/>
    <dgm:cxn modelId="{D779D0F5-9DC1-47DD-B1D0-F13BE9AA580B}" type="presOf" srcId="{384B85F3-E88A-4B9F-ACE6-75AFD7FB4178}" destId="{F16855DA-DCDA-4777-B670-A597DEFDF8A2}" srcOrd="1" destOrd="0" presId="urn:microsoft.com/office/officeart/2009/3/layout/HorizontalOrganizationChart"/>
    <dgm:cxn modelId="{010922FA-B876-439F-A22F-8FC85D3D89A0}" srcId="{E28FF249-C948-4471-BAC8-2226A39FA275}" destId="{384B85F3-E88A-4B9F-ACE6-75AFD7FB4178}" srcOrd="0" destOrd="0" parTransId="{D40F96C8-C8C5-4834-B951-516546E8ED2F}" sibTransId="{89DA72FD-DE95-4372-BC26-D43D88CB374E}"/>
    <dgm:cxn modelId="{7D33319C-689B-462F-A258-56BD94196853}" type="presParOf" srcId="{AFCF3D99-4219-47F9-9FF3-A8FD6E4DEF31}" destId="{23671094-7409-44E3-A69E-7BD81BFFFED1}" srcOrd="0" destOrd="0" presId="urn:microsoft.com/office/officeart/2009/3/layout/HorizontalOrganizationChart"/>
    <dgm:cxn modelId="{888B9EFC-769B-47EA-A14B-A6808A70C3D7}" type="presParOf" srcId="{23671094-7409-44E3-A69E-7BD81BFFFED1}" destId="{4D1688B2-D6A5-46F4-AC8C-436F0757AA6B}" srcOrd="0" destOrd="0" presId="urn:microsoft.com/office/officeart/2009/3/layout/HorizontalOrganizationChart"/>
    <dgm:cxn modelId="{0AE7C953-765E-475B-8B5F-53D401077588}" type="presParOf" srcId="{4D1688B2-D6A5-46F4-AC8C-436F0757AA6B}" destId="{7E5EE726-990E-4B6D-8583-BDF9B31F053C}" srcOrd="0" destOrd="0" presId="urn:microsoft.com/office/officeart/2009/3/layout/HorizontalOrganizationChart"/>
    <dgm:cxn modelId="{ED0B1058-3053-4E93-9FE6-8B3BF268E0F1}" type="presParOf" srcId="{4D1688B2-D6A5-46F4-AC8C-436F0757AA6B}" destId="{CC462814-38B2-4C2B-ABBA-AD250CD79321}" srcOrd="1" destOrd="0" presId="urn:microsoft.com/office/officeart/2009/3/layout/HorizontalOrganizationChart"/>
    <dgm:cxn modelId="{42B6BF75-B259-4BDE-BED8-7DFFEDBF9A9C}" type="presParOf" srcId="{23671094-7409-44E3-A69E-7BD81BFFFED1}" destId="{8DBA7145-5B41-42D7-B217-7AD8542342F9}" srcOrd="1" destOrd="0" presId="urn:microsoft.com/office/officeart/2009/3/layout/HorizontalOrganizationChart"/>
    <dgm:cxn modelId="{3906A86E-962B-4686-9ADF-26E8404A7581}" type="presParOf" srcId="{8DBA7145-5B41-42D7-B217-7AD8542342F9}" destId="{76AD21E6-7417-489F-9DA9-70F5EF311E25}" srcOrd="0" destOrd="0" presId="urn:microsoft.com/office/officeart/2009/3/layout/HorizontalOrganizationChart"/>
    <dgm:cxn modelId="{DE7A7318-5CFA-4A08-B606-1CC819596068}" type="presParOf" srcId="{8DBA7145-5B41-42D7-B217-7AD8542342F9}" destId="{3DB751FB-B214-4366-B8C3-9AD84E0CCD7D}" srcOrd="1" destOrd="0" presId="urn:microsoft.com/office/officeart/2009/3/layout/HorizontalOrganizationChart"/>
    <dgm:cxn modelId="{C58F08BB-145D-4786-BDC1-D4AF16158B7A}" type="presParOf" srcId="{3DB751FB-B214-4366-B8C3-9AD84E0CCD7D}" destId="{834B9859-F5BC-4797-832D-229A218912CE}" srcOrd="0" destOrd="0" presId="urn:microsoft.com/office/officeart/2009/3/layout/HorizontalOrganizationChart"/>
    <dgm:cxn modelId="{A2779D4B-2ED3-4707-B823-0400D4D55846}" type="presParOf" srcId="{834B9859-F5BC-4797-832D-229A218912CE}" destId="{12FD0BE7-F376-4FAB-A73A-160CE6A355FC}" srcOrd="0" destOrd="0" presId="urn:microsoft.com/office/officeart/2009/3/layout/HorizontalOrganizationChart"/>
    <dgm:cxn modelId="{4CEE2577-2EEA-4AFB-A5E4-30003BBADCE9}" type="presParOf" srcId="{834B9859-F5BC-4797-832D-229A218912CE}" destId="{CF480A8A-FB28-4F2F-9825-02CA182C2C3E}" srcOrd="1" destOrd="0" presId="urn:microsoft.com/office/officeart/2009/3/layout/HorizontalOrganizationChart"/>
    <dgm:cxn modelId="{47A2FD90-4723-46EA-BF86-E59712DEBA80}" type="presParOf" srcId="{3DB751FB-B214-4366-B8C3-9AD84E0CCD7D}" destId="{0AC0CEAA-F10B-4868-976D-2CF5A50D6CBA}" srcOrd="1" destOrd="0" presId="urn:microsoft.com/office/officeart/2009/3/layout/HorizontalOrganizationChart"/>
    <dgm:cxn modelId="{797944E4-5F07-4C8C-B3AC-81858FB99EF2}" type="presParOf" srcId="{0AC0CEAA-F10B-4868-976D-2CF5A50D6CBA}" destId="{CA80E745-CC72-4E61-A231-4B6F2B1866B7}" srcOrd="0" destOrd="0" presId="urn:microsoft.com/office/officeart/2009/3/layout/HorizontalOrganizationChart"/>
    <dgm:cxn modelId="{BB546B84-0F18-4CDB-84D3-ADF1174A219A}" type="presParOf" srcId="{0AC0CEAA-F10B-4868-976D-2CF5A50D6CBA}" destId="{1EB18789-CD18-4E07-B468-1DFD259ECF56}" srcOrd="1" destOrd="0" presId="urn:microsoft.com/office/officeart/2009/3/layout/HorizontalOrganizationChart"/>
    <dgm:cxn modelId="{44B43A34-3FF4-443F-A07B-CD55F708F7F4}" type="presParOf" srcId="{1EB18789-CD18-4E07-B468-1DFD259ECF56}" destId="{E10B97DD-3812-44D5-9B08-12360AE6CB19}" srcOrd="0" destOrd="0" presId="urn:microsoft.com/office/officeart/2009/3/layout/HorizontalOrganizationChart"/>
    <dgm:cxn modelId="{4CBCEB3E-1F45-4EDC-9E86-C43D514675BD}" type="presParOf" srcId="{E10B97DD-3812-44D5-9B08-12360AE6CB19}" destId="{B3AAD1C1-D668-4944-AF92-57AFCFC0C554}" srcOrd="0" destOrd="0" presId="urn:microsoft.com/office/officeart/2009/3/layout/HorizontalOrganizationChart"/>
    <dgm:cxn modelId="{E98BA176-E2D9-48BE-982C-A4D80C82DC42}" type="presParOf" srcId="{E10B97DD-3812-44D5-9B08-12360AE6CB19}" destId="{ED370EA8-1BB2-4AC2-AF8B-BCF335BCFD85}" srcOrd="1" destOrd="0" presId="urn:microsoft.com/office/officeart/2009/3/layout/HorizontalOrganizationChart"/>
    <dgm:cxn modelId="{D8D731F3-7473-4D68-BF06-12080441D157}" type="presParOf" srcId="{1EB18789-CD18-4E07-B468-1DFD259ECF56}" destId="{A07907AD-E83F-45CA-ADDA-1EBC15E60E60}" srcOrd="1" destOrd="0" presId="urn:microsoft.com/office/officeart/2009/3/layout/HorizontalOrganizationChart"/>
    <dgm:cxn modelId="{1BDECC0B-2CDD-493B-AA47-7987F7BDC185}" type="presParOf" srcId="{A07907AD-E83F-45CA-ADDA-1EBC15E60E60}" destId="{564C67EE-3832-4A5F-9491-7A2508F97B54}" srcOrd="0" destOrd="0" presId="urn:microsoft.com/office/officeart/2009/3/layout/HorizontalOrganizationChart"/>
    <dgm:cxn modelId="{D56D64C2-1D6C-40A3-AB35-B584EC94533F}" type="presParOf" srcId="{A07907AD-E83F-45CA-ADDA-1EBC15E60E60}" destId="{C60A059A-085C-4EDF-9362-52DE7221DCE3}" srcOrd="1" destOrd="0" presId="urn:microsoft.com/office/officeart/2009/3/layout/HorizontalOrganizationChart"/>
    <dgm:cxn modelId="{FFC08614-D5BC-4013-AC41-FF8A0F48E8A6}" type="presParOf" srcId="{C60A059A-085C-4EDF-9362-52DE7221DCE3}" destId="{F4E96DD6-EF40-44C9-9882-4FD6A2B3D504}" srcOrd="0" destOrd="0" presId="urn:microsoft.com/office/officeart/2009/3/layout/HorizontalOrganizationChart"/>
    <dgm:cxn modelId="{25E6D256-568E-44C7-A5E0-F6B8B11EC008}" type="presParOf" srcId="{F4E96DD6-EF40-44C9-9882-4FD6A2B3D504}" destId="{F6755C14-6182-4E83-82D7-6AB48E18023D}" srcOrd="0" destOrd="0" presId="urn:microsoft.com/office/officeart/2009/3/layout/HorizontalOrganizationChart"/>
    <dgm:cxn modelId="{7B178D8B-516D-4BCA-88E5-4140499BBCFB}" type="presParOf" srcId="{F4E96DD6-EF40-44C9-9882-4FD6A2B3D504}" destId="{5BD9CD23-583E-4CDC-91EE-CBE0702CF6E1}" srcOrd="1" destOrd="0" presId="urn:microsoft.com/office/officeart/2009/3/layout/HorizontalOrganizationChart"/>
    <dgm:cxn modelId="{D3A30AF8-1D92-44C2-9014-C347F2C2A247}" type="presParOf" srcId="{C60A059A-085C-4EDF-9362-52DE7221DCE3}" destId="{53F079B3-6C3F-4CC3-962F-8ED504B7B416}" srcOrd="1" destOrd="0" presId="urn:microsoft.com/office/officeart/2009/3/layout/HorizontalOrganizationChart"/>
    <dgm:cxn modelId="{E663856F-1F0D-48F9-BE7F-6E7C1FDAC669}" type="presParOf" srcId="{C60A059A-085C-4EDF-9362-52DE7221DCE3}" destId="{0CAE5E1D-8DEA-4335-9FFD-D79C724B408C}" srcOrd="2" destOrd="0" presId="urn:microsoft.com/office/officeart/2009/3/layout/HorizontalOrganizationChart"/>
    <dgm:cxn modelId="{1D70D268-E0B1-41C0-9CF6-3E1B5407A4F1}" type="presParOf" srcId="{1EB18789-CD18-4E07-B468-1DFD259ECF56}" destId="{C9FD43BA-858E-4D95-9843-85AEF2B00C40}" srcOrd="2" destOrd="0" presId="urn:microsoft.com/office/officeart/2009/3/layout/HorizontalOrganizationChart"/>
    <dgm:cxn modelId="{E345DFAA-86B5-4577-95C3-DEA82F2F7CE5}" type="presParOf" srcId="{0AC0CEAA-F10B-4868-976D-2CF5A50D6CBA}" destId="{44653492-89D1-4C3F-859B-DC88DE4752DF}" srcOrd="2" destOrd="0" presId="urn:microsoft.com/office/officeart/2009/3/layout/HorizontalOrganizationChart"/>
    <dgm:cxn modelId="{379FD4B5-A43E-447D-AC8D-5720606DD8E8}" type="presParOf" srcId="{0AC0CEAA-F10B-4868-976D-2CF5A50D6CBA}" destId="{DBC9F690-FC2D-42E4-A21E-2B24DBCCA702}" srcOrd="3" destOrd="0" presId="urn:microsoft.com/office/officeart/2009/3/layout/HorizontalOrganizationChart"/>
    <dgm:cxn modelId="{4C09C017-D446-42F2-9884-EA5024106CF6}" type="presParOf" srcId="{DBC9F690-FC2D-42E4-A21E-2B24DBCCA702}" destId="{D66608ED-3A5A-4B8F-8CC0-ED1618EC8741}" srcOrd="0" destOrd="0" presId="urn:microsoft.com/office/officeart/2009/3/layout/HorizontalOrganizationChart"/>
    <dgm:cxn modelId="{A6F39634-98C1-4331-91C8-61AC3CF5C919}" type="presParOf" srcId="{D66608ED-3A5A-4B8F-8CC0-ED1618EC8741}" destId="{51F05DEB-D860-4299-9CAD-FBE7C17A5E8E}" srcOrd="0" destOrd="0" presId="urn:microsoft.com/office/officeart/2009/3/layout/HorizontalOrganizationChart"/>
    <dgm:cxn modelId="{54B1A916-B29B-4D19-88DB-CB6475EB3A0F}" type="presParOf" srcId="{D66608ED-3A5A-4B8F-8CC0-ED1618EC8741}" destId="{5413844C-5CCE-49E8-93EE-BCB94A76D95B}" srcOrd="1" destOrd="0" presId="urn:microsoft.com/office/officeart/2009/3/layout/HorizontalOrganizationChart"/>
    <dgm:cxn modelId="{7A9E6261-CEC9-4610-9C76-E48133932A66}" type="presParOf" srcId="{DBC9F690-FC2D-42E4-A21E-2B24DBCCA702}" destId="{13BDA3AE-FFAA-4DA6-A4F6-A60481D0F1F6}" srcOrd="1" destOrd="0" presId="urn:microsoft.com/office/officeart/2009/3/layout/HorizontalOrganizationChart"/>
    <dgm:cxn modelId="{489E2E3B-A41C-443C-A09E-5AD032AEFCEA}" type="presParOf" srcId="{13BDA3AE-FFAA-4DA6-A4F6-A60481D0F1F6}" destId="{662FB934-4CD4-4C48-A8C1-D188C3A7B04A}" srcOrd="0" destOrd="0" presId="urn:microsoft.com/office/officeart/2009/3/layout/HorizontalOrganizationChart"/>
    <dgm:cxn modelId="{23258AB2-33E6-42AD-96A5-6288B0D6F65C}" type="presParOf" srcId="{13BDA3AE-FFAA-4DA6-A4F6-A60481D0F1F6}" destId="{F427DCA7-CC35-4F9E-84B5-B9BF2E7C20AF}" srcOrd="1" destOrd="0" presId="urn:microsoft.com/office/officeart/2009/3/layout/HorizontalOrganizationChart"/>
    <dgm:cxn modelId="{28186EB4-4BD8-43A8-8A81-E0E79278C7B8}" type="presParOf" srcId="{F427DCA7-CC35-4F9E-84B5-B9BF2E7C20AF}" destId="{F75399DE-48E0-4CE6-8F18-725BFFE675DB}" srcOrd="0" destOrd="0" presId="urn:microsoft.com/office/officeart/2009/3/layout/HorizontalOrganizationChart"/>
    <dgm:cxn modelId="{071E84A0-995B-4C88-9E39-6D84A108C250}" type="presParOf" srcId="{F75399DE-48E0-4CE6-8F18-725BFFE675DB}" destId="{E1110B33-9EC5-4B4D-B39B-A8678B8CA88B}" srcOrd="0" destOrd="0" presId="urn:microsoft.com/office/officeart/2009/3/layout/HorizontalOrganizationChart"/>
    <dgm:cxn modelId="{2AD21263-9113-47B3-BAFD-E872DA4D61E1}" type="presParOf" srcId="{F75399DE-48E0-4CE6-8F18-725BFFE675DB}" destId="{F16855DA-DCDA-4777-B670-A597DEFDF8A2}" srcOrd="1" destOrd="0" presId="urn:microsoft.com/office/officeart/2009/3/layout/HorizontalOrganizationChart"/>
    <dgm:cxn modelId="{74B92A61-C615-454E-8637-85570CD8747C}" type="presParOf" srcId="{F427DCA7-CC35-4F9E-84B5-B9BF2E7C20AF}" destId="{9BA97203-7047-4805-B031-5FEDD56DEDF3}" srcOrd="1" destOrd="0" presId="urn:microsoft.com/office/officeart/2009/3/layout/HorizontalOrganizationChart"/>
    <dgm:cxn modelId="{E4CB288F-0039-4A92-BFF2-E32FF37182D1}" type="presParOf" srcId="{F427DCA7-CC35-4F9E-84B5-B9BF2E7C20AF}" destId="{5EB313DC-828D-42EE-8ADD-5F97C735F125}" srcOrd="2" destOrd="0" presId="urn:microsoft.com/office/officeart/2009/3/layout/HorizontalOrganizationChart"/>
    <dgm:cxn modelId="{AC7B118C-E01B-4480-9638-9B28C1E5AA5D}" type="presParOf" srcId="{DBC9F690-FC2D-42E4-A21E-2B24DBCCA702}" destId="{E412E34C-66FC-449E-94A9-B15EE6705617}" srcOrd="2" destOrd="0" presId="urn:microsoft.com/office/officeart/2009/3/layout/HorizontalOrganizationChart"/>
    <dgm:cxn modelId="{AF3270B2-34B2-473E-B849-ED4F31B0A85F}" type="presParOf" srcId="{3DB751FB-B214-4366-B8C3-9AD84E0CCD7D}" destId="{C0F86E44-8706-440E-84E7-1513A3CD6A72}" srcOrd="2" destOrd="0" presId="urn:microsoft.com/office/officeart/2009/3/layout/HorizontalOrganizationChart"/>
    <dgm:cxn modelId="{4E434F19-964E-4BA5-8ACC-74BC5327328C}" type="presParOf" srcId="{23671094-7409-44E3-A69E-7BD81BFFFED1}" destId="{8E2B61BF-3F03-4544-B4A4-F56F21E9B196}"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40DD55-BF4D-47CD-BC33-D42BE261CB60}"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76D83AC6-8A94-46BB-BF9F-417BBF1BCEE8}">
      <dgm:prSet phldrT="[Text]"/>
      <dgm:spPr/>
      <dgm:t>
        <a:bodyPr/>
        <a:lstStyle/>
        <a:p>
          <a:r>
            <a:rPr lang="en-US" dirty="0"/>
            <a:t>Clinical Services Reconfiguration Steering Group</a:t>
          </a:r>
        </a:p>
      </dgm:t>
    </dgm:pt>
    <dgm:pt modelId="{AC74140E-466E-475F-8361-FDB31D5CE47B}" type="parTrans" cxnId="{9BED1DDC-DC05-412F-B97E-359468F88D38}">
      <dgm:prSet/>
      <dgm:spPr/>
      <dgm:t>
        <a:bodyPr/>
        <a:lstStyle/>
        <a:p>
          <a:endParaRPr lang="en-US"/>
        </a:p>
      </dgm:t>
    </dgm:pt>
    <dgm:pt modelId="{32924B64-6E29-4CA8-AE37-FBC49FC4623F}" type="sibTrans" cxnId="{9BED1DDC-DC05-412F-B97E-359468F88D38}">
      <dgm:prSet/>
      <dgm:spPr/>
      <dgm:t>
        <a:bodyPr/>
        <a:lstStyle/>
        <a:p>
          <a:endParaRPr lang="en-US"/>
        </a:p>
      </dgm:t>
    </dgm:pt>
    <dgm:pt modelId="{748CA28A-C41F-43D5-9079-1857AB9C2528}">
      <dgm:prSet phldrT="[Text]"/>
      <dgm:spPr/>
      <dgm:t>
        <a:bodyPr/>
        <a:lstStyle/>
        <a:p>
          <a:r>
            <a:rPr lang="en-US" dirty="0"/>
            <a:t>BC Urology Network</a:t>
          </a:r>
        </a:p>
      </dgm:t>
    </dgm:pt>
    <dgm:pt modelId="{2B2EC40F-C466-45FD-B695-939F66E90D2A}" type="parTrans" cxnId="{914E606A-B1B0-4ABC-B316-1D2F13112F8C}">
      <dgm:prSet/>
      <dgm:spPr/>
      <dgm:t>
        <a:bodyPr/>
        <a:lstStyle/>
        <a:p>
          <a:endParaRPr lang="en-US"/>
        </a:p>
      </dgm:t>
    </dgm:pt>
    <dgm:pt modelId="{5C740B92-3751-46CA-BEAB-8A895920E332}" type="sibTrans" cxnId="{914E606A-B1B0-4ABC-B316-1D2F13112F8C}">
      <dgm:prSet/>
      <dgm:spPr/>
      <dgm:t>
        <a:bodyPr/>
        <a:lstStyle/>
        <a:p>
          <a:endParaRPr lang="en-US"/>
        </a:p>
      </dgm:t>
    </dgm:pt>
    <dgm:pt modelId="{21194B7D-ABF7-4BD9-AF36-BB8DEDF1152B}">
      <dgm:prSet phldrT="[Text]"/>
      <dgm:spPr/>
      <dgm:t>
        <a:bodyPr/>
        <a:lstStyle/>
        <a:p>
          <a:r>
            <a:rPr lang="en-US" dirty="0"/>
            <a:t>BC Critical Care Network</a:t>
          </a:r>
        </a:p>
      </dgm:t>
    </dgm:pt>
    <dgm:pt modelId="{491E0BED-C693-4979-9204-2FF256C69FE0}" type="parTrans" cxnId="{B47EA921-CFA1-4DC0-90A3-28479FE5E76D}">
      <dgm:prSet/>
      <dgm:spPr/>
      <dgm:t>
        <a:bodyPr/>
        <a:lstStyle/>
        <a:p>
          <a:endParaRPr lang="en-US"/>
        </a:p>
      </dgm:t>
    </dgm:pt>
    <dgm:pt modelId="{BEA60A96-C9DA-48FE-A6DA-F886333A72BC}" type="sibTrans" cxnId="{B47EA921-CFA1-4DC0-90A3-28479FE5E76D}">
      <dgm:prSet/>
      <dgm:spPr/>
      <dgm:t>
        <a:bodyPr/>
        <a:lstStyle/>
        <a:p>
          <a:endParaRPr lang="en-US"/>
        </a:p>
      </dgm:t>
    </dgm:pt>
    <dgm:pt modelId="{8456067B-8AF8-4E4A-B02C-467EE139A47F}">
      <dgm:prSet phldrT="[Text]"/>
      <dgm:spPr/>
      <dgm:t>
        <a:bodyPr/>
        <a:lstStyle/>
        <a:p>
          <a:r>
            <a:rPr lang="en-US" dirty="0"/>
            <a:t> BC Breast Surgery Network</a:t>
          </a:r>
        </a:p>
      </dgm:t>
    </dgm:pt>
    <dgm:pt modelId="{9A6F9F07-1FA5-4D0D-AA9F-33701DC52504}" type="parTrans" cxnId="{425ACE56-D79E-4ECB-BACA-2479FC4C06D9}">
      <dgm:prSet/>
      <dgm:spPr/>
      <dgm:t>
        <a:bodyPr/>
        <a:lstStyle/>
        <a:p>
          <a:endParaRPr lang="en-US"/>
        </a:p>
      </dgm:t>
    </dgm:pt>
    <dgm:pt modelId="{5894F554-47D9-4FA7-BD2E-EFDD71D777E7}" type="sibTrans" cxnId="{425ACE56-D79E-4ECB-BACA-2479FC4C06D9}">
      <dgm:prSet/>
      <dgm:spPr/>
      <dgm:t>
        <a:bodyPr/>
        <a:lstStyle/>
        <a:p>
          <a:endParaRPr lang="en-US"/>
        </a:p>
      </dgm:t>
    </dgm:pt>
    <dgm:pt modelId="{46A98CCB-148E-4775-9962-78E7C60F7C4C}">
      <dgm:prSet phldrT="[Text]"/>
      <dgm:spPr/>
      <dgm:t>
        <a:bodyPr/>
        <a:lstStyle/>
        <a:p>
          <a:r>
            <a:rPr lang="en-US" dirty="0"/>
            <a:t>BC </a:t>
          </a:r>
          <a:r>
            <a:rPr lang="en-US" dirty="0" err="1"/>
            <a:t>Gynaecology</a:t>
          </a:r>
          <a:r>
            <a:rPr lang="en-US" dirty="0"/>
            <a:t> Network</a:t>
          </a:r>
        </a:p>
      </dgm:t>
    </dgm:pt>
    <dgm:pt modelId="{AC707FF1-7095-4698-BBB9-2096A05F83B3}" type="parTrans" cxnId="{DAACA3E2-9013-41F1-8752-2751AC5289C5}">
      <dgm:prSet/>
      <dgm:spPr/>
      <dgm:t>
        <a:bodyPr/>
        <a:lstStyle/>
        <a:p>
          <a:endParaRPr lang="en-US"/>
        </a:p>
      </dgm:t>
    </dgm:pt>
    <dgm:pt modelId="{A741C4B0-7858-4861-B46B-29D4328D9431}" type="sibTrans" cxnId="{DAACA3E2-9013-41F1-8752-2751AC5289C5}">
      <dgm:prSet/>
      <dgm:spPr/>
      <dgm:t>
        <a:bodyPr/>
        <a:lstStyle/>
        <a:p>
          <a:endParaRPr lang="en-US"/>
        </a:p>
      </dgm:t>
    </dgm:pt>
    <dgm:pt modelId="{F6E8E6AC-2C46-4B04-9448-6FD411D8FD05}">
      <dgm:prSet phldrT="[Text]"/>
      <dgm:spPr/>
      <dgm:t>
        <a:bodyPr/>
        <a:lstStyle/>
        <a:p>
          <a:r>
            <a:rPr lang="en-US" dirty="0"/>
            <a:t>BC Ophthalmology Network</a:t>
          </a:r>
        </a:p>
      </dgm:t>
    </dgm:pt>
    <dgm:pt modelId="{657A9A30-E3F9-425F-ADD0-2C37D9167349}" type="parTrans" cxnId="{C3A9017D-F985-4EF8-BE71-E14E47641B10}">
      <dgm:prSet/>
      <dgm:spPr/>
      <dgm:t>
        <a:bodyPr/>
        <a:lstStyle/>
        <a:p>
          <a:endParaRPr lang="en-US"/>
        </a:p>
      </dgm:t>
    </dgm:pt>
    <dgm:pt modelId="{7FB84524-079C-4EF1-A1E4-8348499E9CCD}" type="sibTrans" cxnId="{C3A9017D-F985-4EF8-BE71-E14E47641B10}">
      <dgm:prSet/>
      <dgm:spPr/>
      <dgm:t>
        <a:bodyPr/>
        <a:lstStyle/>
        <a:p>
          <a:endParaRPr lang="en-US"/>
        </a:p>
      </dgm:t>
    </dgm:pt>
    <dgm:pt modelId="{6BA8D139-C7B6-431D-9AE3-83064AE27131}">
      <dgm:prSet phldrT="[Text]"/>
      <dgm:spPr/>
      <dgm:t>
        <a:bodyPr/>
        <a:lstStyle/>
        <a:p>
          <a:r>
            <a:rPr lang="en-US" dirty="0"/>
            <a:t>BC </a:t>
          </a:r>
          <a:r>
            <a:rPr lang="en-US" dirty="0" err="1"/>
            <a:t>Orthopaedic</a:t>
          </a:r>
          <a:r>
            <a:rPr lang="en-US" dirty="0"/>
            <a:t> Network</a:t>
          </a:r>
        </a:p>
      </dgm:t>
    </dgm:pt>
    <dgm:pt modelId="{05FE6028-7E05-4316-91BB-C2B1F5236C94}" type="parTrans" cxnId="{85693340-93EA-431A-AB43-8C1B3A24FD87}">
      <dgm:prSet/>
      <dgm:spPr/>
      <dgm:t>
        <a:bodyPr/>
        <a:lstStyle/>
        <a:p>
          <a:endParaRPr lang="en-US"/>
        </a:p>
      </dgm:t>
    </dgm:pt>
    <dgm:pt modelId="{407D3FF4-6643-48F1-B457-46433BB89479}" type="sibTrans" cxnId="{85693340-93EA-431A-AB43-8C1B3A24FD87}">
      <dgm:prSet/>
      <dgm:spPr/>
      <dgm:t>
        <a:bodyPr/>
        <a:lstStyle/>
        <a:p>
          <a:endParaRPr lang="en-US"/>
        </a:p>
      </dgm:t>
    </dgm:pt>
    <dgm:pt modelId="{32EDF3D7-9E45-4673-9770-DE55433999CF}">
      <dgm:prSet phldrT="[Text]"/>
      <dgm:spPr/>
      <dgm:t>
        <a:bodyPr/>
        <a:lstStyle/>
        <a:p>
          <a:r>
            <a:rPr lang="en-US" dirty="0"/>
            <a:t>BC Skin Network</a:t>
          </a:r>
        </a:p>
      </dgm:t>
    </dgm:pt>
    <dgm:pt modelId="{007712B5-FF8E-476F-BF11-5387A5B49275}" type="parTrans" cxnId="{4FD77D6F-F699-4C07-9802-FD6ED34FB134}">
      <dgm:prSet/>
      <dgm:spPr/>
      <dgm:t>
        <a:bodyPr/>
        <a:lstStyle/>
        <a:p>
          <a:endParaRPr lang="en-US"/>
        </a:p>
      </dgm:t>
    </dgm:pt>
    <dgm:pt modelId="{A83B13AD-510B-4F34-8273-D1EDF66743E2}" type="sibTrans" cxnId="{4FD77D6F-F699-4C07-9802-FD6ED34FB134}">
      <dgm:prSet/>
      <dgm:spPr/>
      <dgm:t>
        <a:bodyPr/>
        <a:lstStyle/>
        <a:p>
          <a:endParaRPr lang="en-US"/>
        </a:p>
      </dgm:t>
    </dgm:pt>
    <dgm:pt modelId="{8A435153-4E4C-420F-9B4D-48C327F1E050}">
      <dgm:prSet phldrT="[Text]"/>
      <dgm:spPr/>
      <dgm:t>
        <a:bodyPr/>
        <a:lstStyle/>
        <a:p>
          <a:r>
            <a:rPr lang="en-US" dirty="0"/>
            <a:t>BC ENT Network</a:t>
          </a:r>
        </a:p>
      </dgm:t>
    </dgm:pt>
    <dgm:pt modelId="{5C9652E5-4E52-498B-A78E-6007A3C3052A}" type="parTrans" cxnId="{AEBC8491-A0E6-4A91-B6FC-1471956535F6}">
      <dgm:prSet/>
      <dgm:spPr/>
      <dgm:t>
        <a:bodyPr/>
        <a:lstStyle/>
        <a:p>
          <a:endParaRPr lang="en-US"/>
        </a:p>
      </dgm:t>
    </dgm:pt>
    <dgm:pt modelId="{6E242B5B-BC21-40DA-A64F-D15FB174E821}" type="sibTrans" cxnId="{AEBC8491-A0E6-4A91-B6FC-1471956535F6}">
      <dgm:prSet/>
      <dgm:spPr/>
      <dgm:t>
        <a:bodyPr/>
        <a:lstStyle/>
        <a:p>
          <a:endParaRPr lang="en-US"/>
        </a:p>
      </dgm:t>
    </dgm:pt>
    <dgm:pt modelId="{4013FEC9-8D75-4E89-A5AC-6F22B97AF560}">
      <dgm:prSet phldrT="[Text]"/>
      <dgm:spPr/>
      <dgm:t>
        <a:bodyPr/>
        <a:lstStyle/>
        <a:p>
          <a:r>
            <a:rPr lang="en-US" dirty="0"/>
            <a:t>BC Colorectal Network</a:t>
          </a:r>
        </a:p>
      </dgm:t>
    </dgm:pt>
    <dgm:pt modelId="{B87F9172-922C-4D5D-A08F-7559C0B543AE}" type="parTrans" cxnId="{9EF307F4-04A2-4DF9-B46A-2147FC4EA611}">
      <dgm:prSet/>
      <dgm:spPr/>
      <dgm:t>
        <a:bodyPr/>
        <a:lstStyle/>
        <a:p>
          <a:endParaRPr lang="en-US"/>
        </a:p>
      </dgm:t>
    </dgm:pt>
    <dgm:pt modelId="{B993D1DF-8459-4B3C-9507-7989A0E8EE9C}" type="sibTrans" cxnId="{9EF307F4-04A2-4DF9-B46A-2147FC4EA611}">
      <dgm:prSet/>
      <dgm:spPr/>
      <dgm:t>
        <a:bodyPr/>
        <a:lstStyle/>
        <a:p>
          <a:endParaRPr lang="en-US"/>
        </a:p>
      </dgm:t>
    </dgm:pt>
    <dgm:pt modelId="{6116A115-F9EE-4BD7-B570-4636913E46F2}" type="pres">
      <dgm:prSet presAssocID="{A740DD55-BF4D-47CD-BC33-D42BE261CB60}" presName="cycle" presStyleCnt="0">
        <dgm:presLayoutVars>
          <dgm:chMax val="1"/>
          <dgm:dir/>
          <dgm:animLvl val="ctr"/>
          <dgm:resizeHandles val="exact"/>
        </dgm:presLayoutVars>
      </dgm:prSet>
      <dgm:spPr/>
    </dgm:pt>
    <dgm:pt modelId="{CAFA4837-2EB3-4998-8AF6-3028F4B6421F}" type="pres">
      <dgm:prSet presAssocID="{76D83AC6-8A94-46BB-BF9F-417BBF1BCEE8}" presName="centerShape" presStyleLbl="node0" presStyleIdx="0" presStyleCnt="1"/>
      <dgm:spPr/>
    </dgm:pt>
    <dgm:pt modelId="{145E15D5-7FFD-4EDD-8AF5-A4E1D87444DB}" type="pres">
      <dgm:prSet presAssocID="{2B2EC40F-C466-45FD-B695-939F66E90D2A}" presName="Name9" presStyleLbl="parChTrans1D2" presStyleIdx="0" presStyleCnt="9"/>
      <dgm:spPr/>
    </dgm:pt>
    <dgm:pt modelId="{C9D53EB1-BD2D-4FF7-BBD0-0C117513A3F3}" type="pres">
      <dgm:prSet presAssocID="{2B2EC40F-C466-45FD-B695-939F66E90D2A}" presName="connTx" presStyleLbl="parChTrans1D2" presStyleIdx="0" presStyleCnt="9"/>
      <dgm:spPr/>
    </dgm:pt>
    <dgm:pt modelId="{E3CA50DC-8E7A-4AD1-8A6F-C95F086E23AD}" type="pres">
      <dgm:prSet presAssocID="{748CA28A-C41F-43D5-9079-1857AB9C2528}" presName="node" presStyleLbl="node1" presStyleIdx="0" presStyleCnt="9">
        <dgm:presLayoutVars>
          <dgm:bulletEnabled val="1"/>
        </dgm:presLayoutVars>
      </dgm:prSet>
      <dgm:spPr/>
    </dgm:pt>
    <dgm:pt modelId="{16FA6CC3-7A9D-46E2-8B50-FD7816B76EC5}" type="pres">
      <dgm:prSet presAssocID="{491E0BED-C693-4979-9204-2FF256C69FE0}" presName="Name9" presStyleLbl="parChTrans1D2" presStyleIdx="1" presStyleCnt="9"/>
      <dgm:spPr/>
    </dgm:pt>
    <dgm:pt modelId="{E7287189-2EE1-4E64-80B3-CCCEC1C7549B}" type="pres">
      <dgm:prSet presAssocID="{491E0BED-C693-4979-9204-2FF256C69FE0}" presName="connTx" presStyleLbl="parChTrans1D2" presStyleIdx="1" presStyleCnt="9"/>
      <dgm:spPr/>
    </dgm:pt>
    <dgm:pt modelId="{FD4100DA-5DFF-4615-88B9-1228F8D1F22D}" type="pres">
      <dgm:prSet presAssocID="{21194B7D-ABF7-4BD9-AF36-BB8DEDF1152B}" presName="node" presStyleLbl="node1" presStyleIdx="1" presStyleCnt="9">
        <dgm:presLayoutVars>
          <dgm:bulletEnabled val="1"/>
        </dgm:presLayoutVars>
      </dgm:prSet>
      <dgm:spPr/>
    </dgm:pt>
    <dgm:pt modelId="{3B7D98B5-E4DD-4B9B-9D25-D55CF62FEAA7}" type="pres">
      <dgm:prSet presAssocID="{9A6F9F07-1FA5-4D0D-AA9F-33701DC52504}" presName="Name9" presStyleLbl="parChTrans1D2" presStyleIdx="2" presStyleCnt="9"/>
      <dgm:spPr/>
    </dgm:pt>
    <dgm:pt modelId="{3D8E28AD-8503-405A-9EE2-CCD70EB58048}" type="pres">
      <dgm:prSet presAssocID="{9A6F9F07-1FA5-4D0D-AA9F-33701DC52504}" presName="connTx" presStyleLbl="parChTrans1D2" presStyleIdx="2" presStyleCnt="9"/>
      <dgm:spPr/>
    </dgm:pt>
    <dgm:pt modelId="{D9D4AB2D-A051-4D39-B76D-D71B463D53AF}" type="pres">
      <dgm:prSet presAssocID="{8456067B-8AF8-4E4A-B02C-467EE139A47F}" presName="node" presStyleLbl="node1" presStyleIdx="2" presStyleCnt="9">
        <dgm:presLayoutVars>
          <dgm:bulletEnabled val="1"/>
        </dgm:presLayoutVars>
      </dgm:prSet>
      <dgm:spPr/>
    </dgm:pt>
    <dgm:pt modelId="{BC9CF6B3-0FFC-47ED-ADAD-D61A292CE4FA}" type="pres">
      <dgm:prSet presAssocID="{AC707FF1-7095-4698-BBB9-2096A05F83B3}" presName="Name9" presStyleLbl="parChTrans1D2" presStyleIdx="3" presStyleCnt="9"/>
      <dgm:spPr/>
    </dgm:pt>
    <dgm:pt modelId="{2CDD6653-DA41-48DE-A67F-9F1D30CC079D}" type="pres">
      <dgm:prSet presAssocID="{AC707FF1-7095-4698-BBB9-2096A05F83B3}" presName="connTx" presStyleLbl="parChTrans1D2" presStyleIdx="3" presStyleCnt="9"/>
      <dgm:spPr/>
    </dgm:pt>
    <dgm:pt modelId="{56ACB453-1B0C-4D30-B7D4-F3F8502F55F2}" type="pres">
      <dgm:prSet presAssocID="{46A98CCB-148E-4775-9962-78E7C60F7C4C}" presName="node" presStyleLbl="node1" presStyleIdx="3" presStyleCnt="9">
        <dgm:presLayoutVars>
          <dgm:bulletEnabled val="1"/>
        </dgm:presLayoutVars>
      </dgm:prSet>
      <dgm:spPr/>
    </dgm:pt>
    <dgm:pt modelId="{4C82E365-DA1C-40F4-93ED-ADB0CC4CE439}" type="pres">
      <dgm:prSet presAssocID="{657A9A30-E3F9-425F-ADD0-2C37D9167349}" presName="Name9" presStyleLbl="parChTrans1D2" presStyleIdx="4" presStyleCnt="9"/>
      <dgm:spPr/>
    </dgm:pt>
    <dgm:pt modelId="{38DBC727-4A6A-431C-B699-D5E51B29F97D}" type="pres">
      <dgm:prSet presAssocID="{657A9A30-E3F9-425F-ADD0-2C37D9167349}" presName="connTx" presStyleLbl="parChTrans1D2" presStyleIdx="4" presStyleCnt="9"/>
      <dgm:spPr/>
    </dgm:pt>
    <dgm:pt modelId="{2ADB81F3-B670-4E6C-904D-8E94EAB7BE55}" type="pres">
      <dgm:prSet presAssocID="{F6E8E6AC-2C46-4B04-9448-6FD411D8FD05}" presName="node" presStyleLbl="node1" presStyleIdx="4" presStyleCnt="9">
        <dgm:presLayoutVars>
          <dgm:bulletEnabled val="1"/>
        </dgm:presLayoutVars>
      </dgm:prSet>
      <dgm:spPr/>
    </dgm:pt>
    <dgm:pt modelId="{E866FA10-DBD0-443C-A16F-A09C2038A6CD}" type="pres">
      <dgm:prSet presAssocID="{05FE6028-7E05-4316-91BB-C2B1F5236C94}" presName="Name9" presStyleLbl="parChTrans1D2" presStyleIdx="5" presStyleCnt="9"/>
      <dgm:spPr/>
    </dgm:pt>
    <dgm:pt modelId="{CDF4A3E4-8468-4D90-9C4B-73EA6F583FAE}" type="pres">
      <dgm:prSet presAssocID="{05FE6028-7E05-4316-91BB-C2B1F5236C94}" presName="connTx" presStyleLbl="parChTrans1D2" presStyleIdx="5" presStyleCnt="9"/>
      <dgm:spPr/>
    </dgm:pt>
    <dgm:pt modelId="{EA6C84B4-E0A8-49E8-9E9B-F575B1F620C9}" type="pres">
      <dgm:prSet presAssocID="{6BA8D139-C7B6-431D-9AE3-83064AE27131}" presName="node" presStyleLbl="node1" presStyleIdx="5" presStyleCnt="9">
        <dgm:presLayoutVars>
          <dgm:bulletEnabled val="1"/>
        </dgm:presLayoutVars>
      </dgm:prSet>
      <dgm:spPr/>
    </dgm:pt>
    <dgm:pt modelId="{19A0D935-DB5A-489C-A7A8-108858FF8256}" type="pres">
      <dgm:prSet presAssocID="{007712B5-FF8E-476F-BF11-5387A5B49275}" presName="Name9" presStyleLbl="parChTrans1D2" presStyleIdx="6" presStyleCnt="9"/>
      <dgm:spPr/>
    </dgm:pt>
    <dgm:pt modelId="{7C0DF50B-ADE6-4389-8667-400AD24D76F4}" type="pres">
      <dgm:prSet presAssocID="{007712B5-FF8E-476F-BF11-5387A5B49275}" presName="connTx" presStyleLbl="parChTrans1D2" presStyleIdx="6" presStyleCnt="9"/>
      <dgm:spPr/>
    </dgm:pt>
    <dgm:pt modelId="{C48DE44F-F1AA-4807-AAD8-E41A97E278D9}" type="pres">
      <dgm:prSet presAssocID="{32EDF3D7-9E45-4673-9770-DE55433999CF}" presName="node" presStyleLbl="node1" presStyleIdx="6" presStyleCnt="9">
        <dgm:presLayoutVars>
          <dgm:bulletEnabled val="1"/>
        </dgm:presLayoutVars>
      </dgm:prSet>
      <dgm:spPr/>
    </dgm:pt>
    <dgm:pt modelId="{213342DF-8118-4885-A4F6-3182F88E8CA0}" type="pres">
      <dgm:prSet presAssocID="{5C9652E5-4E52-498B-A78E-6007A3C3052A}" presName="Name9" presStyleLbl="parChTrans1D2" presStyleIdx="7" presStyleCnt="9"/>
      <dgm:spPr/>
    </dgm:pt>
    <dgm:pt modelId="{8D882527-A5E7-4B3C-A894-DC65D43F3C4B}" type="pres">
      <dgm:prSet presAssocID="{5C9652E5-4E52-498B-A78E-6007A3C3052A}" presName="connTx" presStyleLbl="parChTrans1D2" presStyleIdx="7" presStyleCnt="9"/>
      <dgm:spPr/>
    </dgm:pt>
    <dgm:pt modelId="{51DC6BAB-DF78-42C1-B768-6F0B27716C18}" type="pres">
      <dgm:prSet presAssocID="{8A435153-4E4C-420F-9B4D-48C327F1E050}" presName="node" presStyleLbl="node1" presStyleIdx="7" presStyleCnt="9">
        <dgm:presLayoutVars>
          <dgm:bulletEnabled val="1"/>
        </dgm:presLayoutVars>
      </dgm:prSet>
      <dgm:spPr/>
    </dgm:pt>
    <dgm:pt modelId="{FBBAB6ED-AEDF-4413-B8AE-34B15A85F91E}" type="pres">
      <dgm:prSet presAssocID="{B87F9172-922C-4D5D-A08F-7559C0B543AE}" presName="Name9" presStyleLbl="parChTrans1D2" presStyleIdx="8" presStyleCnt="9"/>
      <dgm:spPr/>
    </dgm:pt>
    <dgm:pt modelId="{CCE4B100-A4D1-4582-98C7-6D680A0763D6}" type="pres">
      <dgm:prSet presAssocID="{B87F9172-922C-4D5D-A08F-7559C0B543AE}" presName="connTx" presStyleLbl="parChTrans1D2" presStyleIdx="8" presStyleCnt="9"/>
      <dgm:spPr/>
    </dgm:pt>
    <dgm:pt modelId="{08015E92-6CF9-4D70-9E38-EC79B4131981}" type="pres">
      <dgm:prSet presAssocID="{4013FEC9-8D75-4E89-A5AC-6F22B97AF560}" presName="node" presStyleLbl="node1" presStyleIdx="8" presStyleCnt="9">
        <dgm:presLayoutVars>
          <dgm:bulletEnabled val="1"/>
        </dgm:presLayoutVars>
      </dgm:prSet>
      <dgm:spPr/>
    </dgm:pt>
  </dgm:ptLst>
  <dgm:cxnLst>
    <dgm:cxn modelId="{4F9F350A-80F8-4D3F-BD24-425890F523E9}" type="presOf" srcId="{657A9A30-E3F9-425F-ADD0-2C37D9167349}" destId="{4C82E365-DA1C-40F4-93ED-ADB0CC4CE439}" srcOrd="0" destOrd="0" presId="urn:microsoft.com/office/officeart/2005/8/layout/radial1"/>
    <dgm:cxn modelId="{8F67F70A-83B8-41F7-A809-98E53ED6CA32}" type="presOf" srcId="{B87F9172-922C-4D5D-A08F-7559C0B543AE}" destId="{CCE4B100-A4D1-4582-98C7-6D680A0763D6}" srcOrd="1" destOrd="0" presId="urn:microsoft.com/office/officeart/2005/8/layout/radial1"/>
    <dgm:cxn modelId="{59DEDD1F-4206-493C-BB22-58EBD6804742}" type="presOf" srcId="{5C9652E5-4E52-498B-A78E-6007A3C3052A}" destId="{8D882527-A5E7-4B3C-A894-DC65D43F3C4B}" srcOrd="1" destOrd="0" presId="urn:microsoft.com/office/officeart/2005/8/layout/radial1"/>
    <dgm:cxn modelId="{B47EA921-CFA1-4DC0-90A3-28479FE5E76D}" srcId="{76D83AC6-8A94-46BB-BF9F-417BBF1BCEE8}" destId="{21194B7D-ABF7-4BD9-AF36-BB8DEDF1152B}" srcOrd="1" destOrd="0" parTransId="{491E0BED-C693-4979-9204-2FF256C69FE0}" sibTransId="{BEA60A96-C9DA-48FE-A6DA-F886333A72BC}"/>
    <dgm:cxn modelId="{35C9F626-3BB4-4442-9B85-E0A375C4509F}" type="presOf" srcId="{F6E8E6AC-2C46-4B04-9448-6FD411D8FD05}" destId="{2ADB81F3-B670-4E6C-904D-8E94EAB7BE55}" srcOrd="0" destOrd="0" presId="urn:microsoft.com/office/officeart/2005/8/layout/radial1"/>
    <dgm:cxn modelId="{54BA132D-1279-42E0-9030-6F5DC5E14F8E}" type="presOf" srcId="{491E0BED-C693-4979-9204-2FF256C69FE0}" destId="{E7287189-2EE1-4E64-80B3-CCCEC1C7549B}" srcOrd="1" destOrd="0" presId="urn:microsoft.com/office/officeart/2005/8/layout/radial1"/>
    <dgm:cxn modelId="{8C1B7434-4C41-426A-B81E-DA085DBEE7FA}" type="presOf" srcId="{9A6F9F07-1FA5-4D0D-AA9F-33701DC52504}" destId="{3B7D98B5-E4DD-4B9B-9D25-D55CF62FEAA7}" srcOrd="0" destOrd="0" presId="urn:microsoft.com/office/officeart/2005/8/layout/radial1"/>
    <dgm:cxn modelId="{85693340-93EA-431A-AB43-8C1B3A24FD87}" srcId="{76D83AC6-8A94-46BB-BF9F-417BBF1BCEE8}" destId="{6BA8D139-C7B6-431D-9AE3-83064AE27131}" srcOrd="5" destOrd="0" parTransId="{05FE6028-7E05-4316-91BB-C2B1F5236C94}" sibTransId="{407D3FF4-6643-48F1-B457-46433BB89479}"/>
    <dgm:cxn modelId="{524B5E5B-E2C9-4C28-A078-3BC0FC48AAB3}" type="presOf" srcId="{5C9652E5-4E52-498B-A78E-6007A3C3052A}" destId="{213342DF-8118-4885-A4F6-3182F88E8CA0}" srcOrd="0" destOrd="0" presId="urn:microsoft.com/office/officeart/2005/8/layout/radial1"/>
    <dgm:cxn modelId="{E96E7D5F-63F7-4239-81BC-3474D5EC1CA1}" type="presOf" srcId="{748CA28A-C41F-43D5-9079-1857AB9C2528}" destId="{E3CA50DC-8E7A-4AD1-8A6F-C95F086E23AD}" srcOrd="0" destOrd="0" presId="urn:microsoft.com/office/officeart/2005/8/layout/radial1"/>
    <dgm:cxn modelId="{BCBFC462-F44E-4590-BFFB-A1F2201AC6DE}" type="presOf" srcId="{8456067B-8AF8-4E4A-B02C-467EE139A47F}" destId="{D9D4AB2D-A051-4D39-B76D-D71B463D53AF}" srcOrd="0" destOrd="0" presId="urn:microsoft.com/office/officeart/2005/8/layout/radial1"/>
    <dgm:cxn modelId="{914E606A-B1B0-4ABC-B316-1D2F13112F8C}" srcId="{76D83AC6-8A94-46BB-BF9F-417BBF1BCEE8}" destId="{748CA28A-C41F-43D5-9079-1857AB9C2528}" srcOrd="0" destOrd="0" parTransId="{2B2EC40F-C466-45FD-B695-939F66E90D2A}" sibTransId="{5C740B92-3751-46CA-BEAB-8A895920E332}"/>
    <dgm:cxn modelId="{4FD77D6F-F699-4C07-9802-FD6ED34FB134}" srcId="{76D83AC6-8A94-46BB-BF9F-417BBF1BCEE8}" destId="{32EDF3D7-9E45-4673-9770-DE55433999CF}" srcOrd="6" destOrd="0" parTransId="{007712B5-FF8E-476F-BF11-5387A5B49275}" sibTransId="{A83B13AD-510B-4F34-8273-D1EDF66743E2}"/>
    <dgm:cxn modelId="{10E13252-BCAE-453C-8396-6B95A9F330D0}" type="presOf" srcId="{6BA8D139-C7B6-431D-9AE3-83064AE27131}" destId="{EA6C84B4-E0A8-49E8-9E9B-F575B1F620C9}" srcOrd="0" destOrd="0" presId="urn:microsoft.com/office/officeart/2005/8/layout/radial1"/>
    <dgm:cxn modelId="{AFE2B053-A1F7-49D4-87F9-BAC193209504}" type="presOf" srcId="{491E0BED-C693-4979-9204-2FF256C69FE0}" destId="{16FA6CC3-7A9D-46E2-8B50-FD7816B76EC5}" srcOrd="0" destOrd="0" presId="urn:microsoft.com/office/officeart/2005/8/layout/radial1"/>
    <dgm:cxn modelId="{4C172B76-78FE-45FE-B645-E6DB2CD9FA83}" type="presOf" srcId="{AC707FF1-7095-4698-BBB9-2096A05F83B3}" destId="{2CDD6653-DA41-48DE-A67F-9F1D30CC079D}" srcOrd="1" destOrd="0" presId="urn:microsoft.com/office/officeart/2005/8/layout/radial1"/>
    <dgm:cxn modelId="{425ACE56-D79E-4ECB-BACA-2479FC4C06D9}" srcId="{76D83AC6-8A94-46BB-BF9F-417BBF1BCEE8}" destId="{8456067B-8AF8-4E4A-B02C-467EE139A47F}" srcOrd="2" destOrd="0" parTransId="{9A6F9F07-1FA5-4D0D-AA9F-33701DC52504}" sibTransId="{5894F554-47D9-4FA7-BD2E-EFDD71D777E7}"/>
    <dgm:cxn modelId="{C3A9017D-F985-4EF8-BE71-E14E47641B10}" srcId="{76D83AC6-8A94-46BB-BF9F-417BBF1BCEE8}" destId="{F6E8E6AC-2C46-4B04-9448-6FD411D8FD05}" srcOrd="4" destOrd="0" parTransId="{657A9A30-E3F9-425F-ADD0-2C37D9167349}" sibTransId="{7FB84524-079C-4EF1-A1E4-8348499E9CCD}"/>
    <dgm:cxn modelId="{BDEA5282-326B-4E84-B2A2-6D88394A2B35}" type="presOf" srcId="{76D83AC6-8A94-46BB-BF9F-417BBF1BCEE8}" destId="{CAFA4837-2EB3-4998-8AF6-3028F4B6421F}" srcOrd="0" destOrd="0" presId="urn:microsoft.com/office/officeart/2005/8/layout/radial1"/>
    <dgm:cxn modelId="{7EECF284-49BD-48A6-8E5F-548CC31B3210}" type="presOf" srcId="{A740DD55-BF4D-47CD-BC33-D42BE261CB60}" destId="{6116A115-F9EE-4BD7-B570-4636913E46F2}" srcOrd="0" destOrd="0" presId="urn:microsoft.com/office/officeart/2005/8/layout/radial1"/>
    <dgm:cxn modelId="{EEA5A48B-9516-42D6-9215-063ECA68773D}" type="presOf" srcId="{05FE6028-7E05-4316-91BB-C2B1F5236C94}" destId="{CDF4A3E4-8468-4D90-9C4B-73EA6F583FAE}" srcOrd="1" destOrd="0" presId="urn:microsoft.com/office/officeart/2005/8/layout/radial1"/>
    <dgm:cxn modelId="{23BB3D8C-084F-4C44-8B23-AF5305DDE238}" type="presOf" srcId="{4013FEC9-8D75-4E89-A5AC-6F22B97AF560}" destId="{08015E92-6CF9-4D70-9E38-EC79B4131981}" srcOrd="0" destOrd="0" presId="urn:microsoft.com/office/officeart/2005/8/layout/radial1"/>
    <dgm:cxn modelId="{8FF41090-E6BE-492E-A80A-D7A4307EAA78}" type="presOf" srcId="{B87F9172-922C-4D5D-A08F-7559C0B543AE}" destId="{FBBAB6ED-AEDF-4413-B8AE-34B15A85F91E}" srcOrd="0" destOrd="0" presId="urn:microsoft.com/office/officeart/2005/8/layout/radial1"/>
    <dgm:cxn modelId="{AEBC8491-A0E6-4A91-B6FC-1471956535F6}" srcId="{76D83AC6-8A94-46BB-BF9F-417BBF1BCEE8}" destId="{8A435153-4E4C-420F-9B4D-48C327F1E050}" srcOrd="7" destOrd="0" parTransId="{5C9652E5-4E52-498B-A78E-6007A3C3052A}" sibTransId="{6E242B5B-BC21-40DA-A64F-D15FB174E821}"/>
    <dgm:cxn modelId="{C8CC7A94-BF72-4E71-85A3-EA84A8958CE7}" type="presOf" srcId="{657A9A30-E3F9-425F-ADD0-2C37D9167349}" destId="{38DBC727-4A6A-431C-B699-D5E51B29F97D}" srcOrd="1" destOrd="0" presId="urn:microsoft.com/office/officeart/2005/8/layout/radial1"/>
    <dgm:cxn modelId="{639C379E-358E-461C-B9A2-F5C4EDCA0A70}" type="presOf" srcId="{21194B7D-ABF7-4BD9-AF36-BB8DEDF1152B}" destId="{FD4100DA-5DFF-4615-88B9-1228F8D1F22D}" srcOrd="0" destOrd="0" presId="urn:microsoft.com/office/officeart/2005/8/layout/radial1"/>
    <dgm:cxn modelId="{3310F9AA-E6BB-4AF6-A658-331F196564E1}" type="presOf" srcId="{9A6F9F07-1FA5-4D0D-AA9F-33701DC52504}" destId="{3D8E28AD-8503-405A-9EE2-CCD70EB58048}" srcOrd="1" destOrd="0" presId="urn:microsoft.com/office/officeart/2005/8/layout/radial1"/>
    <dgm:cxn modelId="{4E3CB3BA-2833-408B-987C-A629B1D7EA01}" type="presOf" srcId="{46A98CCB-148E-4775-9962-78E7C60F7C4C}" destId="{56ACB453-1B0C-4D30-B7D4-F3F8502F55F2}" srcOrd="0" destOrd="0" presId="urn:microsoft.com/office/officeart/2005/8/layout/radial1"/>
    <dgm:cxn modelId="{7DB1D2BC-6383-4BE7-B360-E7CEC3A26FD2}" type="presOf" srcId="{007712B5-FF8E-476F-BF11-5387A5B49275}" destId="{7C0DF50B-ADE6-4389-8667-400AD24D76F4}" srcOrd="1" destOrd="0" presId="urn:microsoft.com/office/officeart/2005/8/layout/radial1"/>
    <dgm:cxn modelId="{D5BBD5BD-5740-481F-AC73-DE03BB3BA832}" type="presOf" srcId="{2B2EC40F-C466-45FD-B695-939F66E90D2A}" destId="{145E15D5-7FFD-4EDD-8AF5-A4E1D87444DB}" srcOrd="0" destOrd="0" presId="urn:microsoft.com/office/officeart/2005/8/layout/radial1"/>
    <dgm:cxn modelId="{3F8389BF-038B-4689-914E-53ED52BA6BEC}" type="presOf" srcId="{2B2EC40F-C466-45FD-B695-939F66E90D2A}" destId="{C9D53EB1-BD2D-4FF7-BBD0-0C117513A3F3}" srcOrd="1" destOrd="0" presId="urn:microsoft.com/office/officeart/2005/8/layout/radial1"/>
    <dgm:cxn modelId="{9352EFCF-9368-43B9-8709-A76D9B253B2D}" type="presOf" srcId="{32EDF3D7-9E45-4673-9770-DE55433999CF}" destId="{C48DE44F-F1AA-4807-AAD8-E41A97E278D9}" srcOrd="0" destOrd="0" presId="urn:microsoft.com/office/officeart/2005/8/layout/radial1"/>
    <dgm:cxn modelId="{78D470D5-1D43-4AAE-BD18-C842C983E244}" type="presOf" srcId="{05FE6028-7E05-4316-91BB-C2B1F5236C94}" destId="{E866FA10-DBD0-443C-A16F-A09C2038A6CD}" srcOrd="0" destOrd="0" presId="urn:microsoft.com/office/officeart/2005/8/layout/radial1"/>
    <dgm:cxn modelId="{8BBF3ED9-5776-40A2-BC0A-F817C64C6FA3}" type="presOf" srcId="{AC707FF1-7095-4698-BBB9-2096A05F83B3}" destId="{BC9CF6B3-0FFC-47ED-ADAD-D61A292CE4FA}" srcOrd="0" destOrd="0" presId="urn:microsoft.com/office/officeart/2005/8/layout/radial1"/>
    <dgm:cxn modelId="{F42397DB-7716-49E1-B7E8-399182B4F7B4}" type="presOf" srcId="{007712B5-FF8E-476F-BF11-5387A5B49275}" destId="{19A0D935-DB5A-489C-A7A8-108858FF8256}" srcOrd="0" destOrd="0" presId="urn:microsoft.com/office/officeart/2005/8/layout/radial1"/>
    <dgm:cxn modelId="{9BED1DDC-DC05-412F-B97E-359468F88D38}" srcId="{A740DD55-BF4D-47CD-BC33-D42BE261CB60}" destId="{76D83AC6-8A94-46BB-BF9F-417BBF1BCEE8}" srcOrd="0" destOrd="0" parTransId="{AC74140E-466E-475F-8361-FDB31D5CE47B}" sibTransId="{32924B64-6E29-4CA8-AE37-FBC49FC4623F}"/>
    <dgm:cxn modelId="{DAACA3E2-9013-41F1-8752-2751AC5289C5}" srcId="{76D83AC6-8A94-46BB-BF9F-417BBF1BCEE8}" destId="{46A98CCB-148E-4775-9962-78E7C60F7C4C}" srcOrd="3" destOrd="0" parTransId="{AC707FF1-7095-4698-BBB9-2096A05F83B3}" sibTransId="{A741C4B0-7858-4861-B46B-29D4328D9431}"/>
    <dgm:cxn modelId="{6E4A0EEE-ED0F-4243-920C-DB5E71525242}" type="presOf" srcId="{8A435153-4E4C-420F-9B4D-48C327F1E050}" destId="{51DC6BAB-DF78-42C1-B768-6F0B27716C18}" srcOrd="0" destOrd="0" presId="urn:microsoft.com/office/officeart/2005/8/layout/radial1"/>
    <dgm:cxn modelId="{9EF307F4-04A2-4DF9-B46A-2147FC4EA611}" srcId="{76D83AC6-8A94-46BB-BF9F-417BBF1BCEE8}" destId="{4013FEC9-8D75-4E89-A5AC-6F22B97AF560}" srcOrd="8" destOrd="0" parTransId="{B87F9172-922C-4D5D-A08F-7559C0B543AE}" sibTransId="{B993D1DF-8459-4B3C-9507-7989A0E8EE9C}"/>
    <dgm:cxn modelId="{B9E50ACF-D445-433F-B38E-52CFE7962415}" type="presParOf" srcId="{6116A115-F9EE-4BD7-B570-4636913E46F2}" destId="{CAFA4837-2EB3-4998-8AF6-3028F4B6421F}" srcOrd="0" destOrd="0" presId="urn:microsoft.com/office/officeart/2005/8/layout/radial1"/>
    <dgm:cxn modelId="{301F00F5-DF75-4FC8-A0DD-2E20994168BC}" type="presParOf" srcId="{6116A115-F9EE-4BD7-B570-4636913E46F2}" destId="{145E15D5-7FFD-4EDD-8AF5-A4E1D87444DB}" srcOrd="1" destOrd="0" presId="urn:microsoft.com/office/officeart/2005/8/layout/radial1"/>
    <dgm:cxn modelId="{0EF11841-EF9B-4759-83AE-F869FE0260FD}" type="presParOf" srcId="{145E15D5-7FFD-4EDD-8AF5-A4E1D87444DB}" destId="{C9D53EB1-BD2D-4FF7-BBD0-0C117513A3F3}" srcOrd="0" destOrd="0" presId="urn:microsoft.com/office/officeart/2005/8/layout/radial1"/>
    <dgm:cxn modelId="{5FC1FEBC-0E46-4F7E-8468-08E7E1B8F8A9}" type="presParOf" srcId="{6116A115-F9EE-4BD7-B570-4636913E46F2}" destId="{E3CA50DC-8E7A-4AD1-8A6F-C95F086E23AD}" srcOrd="2" destOrd="0" presId="urn:microsoft.com/office/officeart/2005/8/layout/radial1"/>
    <dgm:cxn modelId="{12C54BFB-9F2F-4713-B902-E739D7E9156D}" type="presParOf" srcId="{6116A115-F9EE-4BD7-B570-4636913E46F2}" destId="{16FA6CC3-7A9D-46E2-8B50-FD7816B76EC5}" srcOrd="3" destOrd="0" presId="urn:microsoft.com/office/officeart/2005/8/layout/radial1"/>
    <dgm:cxn modelId="{10D6C66B-66C3-4E7E-8344-F9F8B99102F8}" type="presParOf" srcId="{16FA6CC3-7A9D-46E2-8B50-FD7816B76EC5}" destId="{E7287189-2EE1-4E64-80B3-CCCEC1C7549B}" srcOrd="0" destOrd="0" presId="urn:microsoft.com/office/officeart/2005/8/layout/radial1"/>
    <dgm:cxn modelId="{17575BA2-1A14-4494-80D5-3BED1065C475}" type="presParOf" srcId="{6116A115-F9EE-4BD7-B570-4636913E46F2}" destId="{FD4100DA-5DFF-4615-88B9-1228F8D1F22D}" srcOrd="4" destOrd="0" presId="urn:microsoft.com/office/officeart/2005/8/layout/radial1"/>
    <dgm:cxn modelId="{CAB1D566-E6A7-4113-AF97-4FEB9732E28A}" type="presParOf" srcId="{6116A115-F9EE-4BD7-B570-4636913E46F2}" destId="{3B7D98B5-E4DD-4B9B-9D25-D55CF62FEAA7}" srcOrd="5" destOrd="0" presId="urn:microsoft.com/office/officeart/2005/8/layout/radial1"/>
    <dgm:cxn modelId="{74CC9F25-46D7-4AB8-9ED3-B716FCC825C1}" type="presParOf" srcId="{3B7D98B5-E4DD-4B9B-9D25-D55CF62FEAA7}" destId="{3D8E28AD-8503-405A-9EE2-CCD70EB58048}" srcOrd="0" destOrd="0" presId="urn:microsoft.com/office/officeart/2005/8/layout/radial1"/>
    <dgm:cxn modelId="{E1CC3F8D-FDBF-44D8-AE2B-54CEF376405E}" type="presParOf" srcId="{6116A115-F9EE-4BD7-B570-4636913E46F2}" destId="{D9D4AB2D-A051-4D39-B76D-D71B463D53AF}" srcOrd="6" destOrd="0" presId="urn:microsoft.com/office/officeart/2005/8/layout/radial1"/>
    <dgm:cxn modelId="{DBD28BA4-A86E-4404-A4CC-A3C50925F5F0}" type="presParOf" srcId="{6116A115-F9EE-4BD7-B570-4636913E46F2}" destId="{BC9CF6B3-0FFC-47ED-ADAD-D61A292CE4FA}" srcOrd="7" destOrd="0" presId="urn:microsoft.com/office/officeart/2005/8/layout/radial1"/>
    <dgm:cxn modelId="{25756D1C-875B-4D1A-B1B8-4D0FB3761DED}" type="presParOf" srcId="{BC9CF6B3-0FFC-47ED-ADAD-D61A292CE4FA}" destId="{2CDD6653-DA41-48DE-A67F-9F1D30CC079D}" srcOrd="0" destOrd="0" presId="urn:microsoft.com/office/officeart/2005/8/layout/radial1"/>
    <dgm:cxn modelId="{9BBAE119-99BA-4FE5-9F95-56C07DF1838D}" type="presParOf" srcId="{6116A115-F9EE-4BD7-B570-4636913E46F2}" destId="{56ACB453-1B0C-4D30-B7D4-F3F8502F55F2}" srcOrd="8" destOrd="0" presId="urn:microsoft.com/office/officeart/2005/8/layout/radial1"/>
    <dgm:cxn modelId="{64E5926F-EFCE-42E1-9BAE-89CB5EA68A65}" type="presParOf" srcId="{6116A115-F9EE-4BD7-B570-4636913E46F2}" destId="{4C82E365-DA1C-40F4-93ED-ADB0CC4CE439}" srcOrd="9" destOrd="0" presId="urn:microsoft.com/office/officeart/2005/8/layout/radial1"/>
    <dgm:cxn modelId="{F6BB90C0-4191-4499-BB8E-ABCE90AFBE83}" type="presParOf" srcId="{4C82E365-DA1C-40F4-93ED-ADB0CC4CE439}" destId="{38DBC727-4A6A-431C-B699-D5E51B29F97D}" srcOrd="0" destOrd="0" presId="urn:microsoft.com/office/officeart/2005/8/layout/radial1"/>
    <dgm:cxn modelId="{90B7A81E-CE2C-42B7-B716-B4100B7F53DF}" type="presParOf" srcId="{6116A115-F9EE-4BD7-B570-4636913E46F2}" destId="{2ADB81F3-B670-4E6C-904D-8E94EAB7BE55}" srcOrd="10" destOrd="0" presId="urn:microsoft.com/office/officeart/2005/8/layout/radial1"/>
    <dgm:cxn modelId="{6FFC2F09-477D-4545-9E39-4129F360A57F}" type="presParOf" srcId="{6116A115-F9EE-4BD7-B570-4636913E46F2}" destId="{E866FA10-DBD0-443C-A16F-A09C2038A6CD}" srcOrd="11" destOrd="0" presId="urn:microsoft.com/office/officeart/2005/8/layout/radial1"/>
    <dgm:cxn modelId="{FD33B981-FBD8-4156-9A76-3B68C1578CF8}" type="presParOf" srcId="{E866FA10-DBD0-443C-A16F-A09C2038A6CD}" destId="{CDF4A3E4-8468-4D90-9C4B-73EA6F583FAE}" srcOrd="0" destOrd="0" presId="urn:microsoft.com/office/officeart/2005/8/layout/radial1"/>
    <dgm:cxn modelId="{1B306B2B-3D61-45F6-A343-853275425BF2}" type="presParOf" srcId="{6116A115-F9EE-4BD7-B570-4636913E46F2}" destId="{EA6C84B4-E0A8-49E8-9E9B-F575B1F620C9}" srcOrd="12" destOrd="0" presId="urn:microsoft.com/office/officeart/2005/8/layout/radial1"/>
    <dgm:cxn modelId="{8ED15164-30C9-4BA5-9C87-CA3E2179ABCB}" type="presParOf" srcId="{6116A115-F9EE-4BD7-B570-4636913E46F2}" destId="{19A0D935-DB5A-489C-A7A8-108858FF8256}" srcOrd="13" destOrd="0" presId="urn:microsoft.com/office/officeart/2005/8/layout/radial1"/>
    <dgm:cxn modelId="{5BA7B3C1-DEC8-46B0-B049-0E4420B66767}" type="presParOf" srcId="{19A0D935-DB5A-489C-A7A8-108858FF8256}" destId="{7C0DF50B-ADE6-4389-8667-400AD24D76F4}" srcOrd="0" destOrd="0" presId="urn:microsoft.com/office/officeart/2005/8/layout/radial1"/>
    <dgm:cxn modelId="{CDEEB451-785B-49E5-8CEC-D873DC437D01}" type="presParOf" srcId="{6116A115-F9EE-4BD7-B570-4636913E46F2}" destId="{C48DE44F-F1AA-4807-AAD8-E41A97E278D9}" srcOrd="14" destOrd="0" presId="urn:microsoft.com/office/officeart/2005/8/layout/radial1"/>
    <dgm:cxn modelId="{4278377F-3B1A-442F-AD01-27485F7B4F10}" type="presParOf" srcId="{6116A115-F9EE-4BD7-B570-4636913E46F2}" destId="{213342DF-8118-4885-A4F6-3182F88E8CA0}" srcOrd="15" destOrd="0" presId="urn:microsoft.com/office/officeart/2005/8/layout/radial1"/>
    <dgm:cxn modelId="{1D98BC92-27A2-4205-922A-418F092C2688}" type="presParOf" srcId="{213342DF-8118-4885-A4F6-3182F88E8CA0}" destId="{8D882527-A5E7-4B3C-A894-DC65D43F3C4B}" srcOrd="0" destOrd="0" presId="urn:microsoft.com/office/officeart/2005/8/layout/radial1"/>
    <dgm:cxn modelId="{A21700A9-F802-44BB-9A01-4428B1EFDABA}" type="presParOf" srcId="{6116A115-F9EE-4BD7-B570-4636913E46F2}" destId="{51DC6BAB-DF78-42C1-B768-6F0B27716C18}" srcOrd="16" destOrd="0" presId="urn:microsoft.com/office/officeart/2005/8/layout/radial1"/>
    <dgm:cxn modelId="{769029E1-40FC-4C8C-B71A-4F2FDE8B70AC}" type="presParOf" srcId="{6116A115-F9EE-4BD7-B570-4636913E46F2}" destId="{FBBAB6ED-AEDF-4413-B8AE-34B15A85F91E}" srcOrd="17" destOrd="0" presId="urn:microsoft.com/office/officeart/2005/8/layout/radial1"/>
    <dgm:cxn modelId="{D77A6BF1-5602-4396-A646-87FD46AD7E44}" type="presParOf" srcId="{FBBAB6ED-AEDF-4413-B8AE-34B15A85F91E}" destId="{CCE4B100-A4D1-4582-98C7-6D680A0763D6}" srcOrd="0" destOrd="0" presId="urn:microsoft.com/office/officeart/2005/8/layout/radial1"/>
    <dgm:cxn modelId="{E0477D56-B825-4954-8742-2960D3A93B63}" type="presParOf" srcId="{6116A115-F9EE-4BD7-B570-4636913E46F2}" destId="{08015E92-6CF9-4D70-9E38-EC79B4131981}" srcOrd="1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AC0B09-5053-441E-9AE0-952237EE8C98}"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E2B31EE1-4A71-456E-8F21-16C1C9501507}">
      <dgm:prSet phldrT="[Text]"/>
      <dgm:spPr/>
      <dgm:t>
        <a:bodyPr/>
        <a:lstStyle/>
        <a:p>
          <a:r>
            <a:rPr lang="en-US" dirty="0"/>
            <a:t>ACCP development Programme</a:t>
          </a:r>
        </a:p>
      </dgm:t>
    </dgm:pt>
    <dgm:pt modelId="{A5A989BE-768C-485B-889A-59091A032818}" type="parTrans" cxnId="{FF53342F-F86A-4C4F-8354-0CD329E146FC}">
      <dgm:prSet/>
      <dgm:spPr/>
      <dgm:t>
        <a:bodyPr/>
        <a:lstStyle/>
        <a:p>
          <a:endParaRPr lang="en-US"/>
        </a:p>
      </dgm:t>
    </dgm:pt>
    <dgm:pt modelId="{B5C73B7E-260F-4B62-8CBB-81E30D5643E5}" type="sibTrans" cxnId="{FF53342F-F86A-4C4F-8354-0CD329E146FC}">
      <dgm:prSet/>
      <dgm:spPr/>
      <dgm:t>
        <a:bodyPr/>
        <a:lstStyle/>
        <a:p>
          <a:endParaRPr lang="en-US"/>
        </a:p>
      </dgm:t>
    </dgm:pt>
    <dgm:pt modelId="{4CD6E3CF-4550-4CDA-8BF0-D166087D0F71}">
      <dgm:prSet phldrT="[Text]"/>
      <dgm:spPr/>
      <dgm:t>
        <a:bodyPr/>
        <a:lstStyle/>
        <a:p>
          <a:r>
            <a:rPr lang="en-US" dirty="0"/>
            <a:t>Lead: TBC</a:t>
          </a:r>
        </a:p>
      </dgm:t>
    </dgm:pt>
    <dgm:pt modelId="{8FFA4DD9-5ED9-43E6-AAE1-1B39287E4F87}" type="parTrans" cxnId="{813A3901-0714-4F45-8F17-543AFF007150}">
      <dgm:prSet/>
      <dgm:spPr/>
      <dgm:t>
        <a:bodyPr/>
        <a:lstStyle/>
        <a:p>
          <a:endParaRPr lang="en-US"/>
        </a:p>
      </dgm:t>
    </dgm:pt>
    <dgm:pt modelId="{8077F3F2-A41F-474B-BB74-2A0812B62132}" type="sibTrans" cxnId="{813A3901-0714-4F45-8F17-543AFF007150}">
      <dgm:prSet/>
      <dgm:spPr/>
      <dgm:t>
        <a:bodyPr/>
        <a:lstStyle/>
        <a:p>
          <a:endParaRPr lang="en-US"/>
        </a:p>
      </dgm:t>
    </dgm:pt>
    <dgm:pt modelId="{4460E100-89EB-437B-9263-872E90A4F88B}">
      <dgm:prSet phldrT="[Text]"/>
      <dgm:spPr/>
      <dgm:t>
        <a:bodyPr/>
        <a:lstStyle/>
        <a:p>
          <a:r>
            <a:rPr lang="en-US" dirty="0"/>
            <a:t>Expansion of training </a:t>
          </a:r>
          <a:r>
            <a:rPr lang="en-US" dirty="0" err="1"/>
            <a:t>programme</a:t>
          </a:r>
          <a:r>
            <a:rPr lang="en-US" dirty="0"/>
            <a:t> for Adult Critical Care Practitioners across the Black Country </a:t>
          </a:r>
        </a:p>
      </dgm:t>
    </dgm:pt>
    <dgm:pt modelId="{072F267D-3A89-4DDA-A10D-4023BC9192B4}" type="parTrans" cxnId="{0EDF3A93-746D-4F19-A4D2-CDCDBEB94C12}">
      <dgm:prSet/>
      <dgm:spPr/>
      <dgm:t>
        <a:bodyPr/>
        <a:lstStyle/>
        <a:p>
          <a:endParaRPr lang="en-US"/>
        </a:p>
      </dgm:t>
    </dgm:pt>
    <dgm:pt modelId="{05921FC1-3469-4B7D-8F68-315CED366DE7}" type="sibTrans" cxnId="{0EDF3A93-746D-4F19-A4D2-CDCDBEB94C12}">
      <dgm:prSet/>
      <dgm:spPr/>
      <dgm:t>
        <a:bodyPr/>
        <a:lstStyle/>
        <a:p>
          <a:endParaRPr lang="en-US"/>
        </a:p>
      </dgm:t>
    </dgm:pt>
    <dgm:pt modelId="{270B022D-37C2-46AA-8998-58744583FE36}">
      <dgm:prSet phldrT="[Text]"/>
      <dgm:spPr/>
      <dgm:t>
        <a:bodyPr/>
        <a:lstStyle/>
        <a:p>
          <a:r>
            <a:rPr lang="en-US" dirty="0"/>
            <a:t>Provision of enhanced care facilities outside of CCU (L1 and RSU)</a:t>
          </a:r>
        </a:p>
      </dgm:t>
    </dgm:pt>
    <dgm:pt modelId="{2EE770B1-CE72-49F5-BF06-F55F189A87D1}" type="parTrans" cxnId="{77DF6FA4-CA07-4A51-B9B7-FA39B0FC35C5}">
      <dgm:prSet/>
      <dgm:spPr/>
      <dgm:t>
        <a:bodyPr/>
        <a:lstStyle/>
        <a:p>
          <a:endParaRPr lang="en-US"/>
        </a:p>
      </dgm:t>
    </dgm:pt>
    <dgm:pt modelId="{6A9F9715-59C5-4F6A-AAB4-CB259B91D336}" type="sibTrans" cxnId="{77DF6FA4-CA07-4A51-B9B7-FA39B0FC35C5}">
      <dgm:prSet/>
      <dgm:spPr/>
      <dgm:t>
        <a:bodyPr/>
        <a:lstStyle/>
        <a:p>
          <a:endParaRPr lang="en-US"/>
        </a:p>
      </dgm:t>
    </dgm:pt>
    <dgm:pt modelId="{0E44AC88-603A-4836-B488-C805AE2DA732}">
      <dgm:prSet phldrT="[Text]"/>
      <dgm:spPr/>
      <dgm:t>
        <a:bodyPr/>
        <a:lstStyle/>
        <a:p>
          <a:r>
            <a:rPr lang="en-US" dirty="0"/>
            <a:t>Lead: TBC</a:t>
          </a:r>
        </a:p>
      </dgm:t>
    </dgm:pt>
    <dgm:pt modelId="{71BF7069-4AEB-4AEE-81ED-26B81FEB73A5}" type="parTrans" cxnId="{157DA063-8706-402D-88B1-955C447FC26D}">
      <dgm:prSet/>
      <dgm:spPr/>
      <dgm:t>
        <a:bodyPr/>
        <a:lstStyle/>
        <a:p>
          <a:endParaRPr lang="en-US"/>
        </a:p>
      </dgm:t>
    </dgm:pt>
    <dgm:pt modelId="{D6130A6F-1F4A-4112-B2A1-7B57490DE9B4}" type="sibTrans" cxnId="{157DA063-8706-402D-88B1-955C447FC26D}">
      <dgm:prSet/>
      <dgm:spPr/>
      <dgm:t>
        <a:bodyPr/>
        <a:lstStyle/>
        <a:p>
          <a:endParaRPr lang="en-US"/>
        </a:p>
      </dgm:t>
    </dgm:pt>
    <dgm:pt modelId="{C1E09B99-F251-4D97-9BE0-8C689FF04812}">
      <dgm:prSet phldrT="[Text]"/>
      <dgm:spPr/>
      <dgm:t>
        <a:bodyPr/>
        <a:lstStyle/>
        <a:p>
          <a:r>
            <a:rPr lang="en-US" dirty="0"/>
            <a:t>Review of existing facilities and modelling of future requirements into plans</a:t>
          </a:r>
        </a:p>
      </dgm:t>
    </dgm:pt>
    <dgm:pt modelId="{C2D1129A-B62A-4211-BF31-A17642F4CEE6}" type="parTrans" cxnId="{843F10FB-1336-42E5-935B-503AFC484F05}">
      <dgm:prSet/>
      <dgm:spPr/>
      <dgm:t>
        <a:bodyPr/>
        <a:lstStyle/>
        <a:p>
          <a:endParaRPr lang="en-US"/>
        </a:p>
      </dgm:t>
    </dgm:pt>
    <dgm:pt modelId="{1FA65388-BCB0-41C9-8DE3-DA5AF4A1480E}" type="sibTrans" cxnId="{843F10FB-1336-42E5-935B-503AFC484F05}">
      <dgm:prSet/>
      <dgm:spPr/>
      <dgm:t>
        <a:bodyPr/>
        <a:lstStyle/>
        <a:p>
          <a:endParaRPr lang="en-US"/>
        </a:p>
      </dgm:t>
    </dgm:pt>
    <dgm:pt modelId="{1E884B91-6F96-4351-8138-E25B2AD0B98D}">
      <dgm:prSet phldrT="[Text]"/>
      <dgm:spPr/>
      <dgm:t>
        <a:bodyPr/>
        <a:lstStyle/>
        <a:p>
          <a:r>
            <a:rPr lang="en-US" dirty="0"/>
            <a:t>Data/Capacity Modelling system</a:t>
          </a:r>
        </a:p>
      </dgm:t>
    </dgm:pt>
    <dgm:pt modelId="{4EA09B80-CC46-47FA-A264-123ECB1C66C1}" type="parTrans" cxnId="{49AF6153-529A-4348-9468-1DFB306A9AED}">
      <dgm:prSet/>
      <dgm:spPr/>
      <dgm:t>
        <a:bodyPr/>
        <a:lstStyle/>
        <a:p>
          <a:endParaRPr lang="en-US"/>
        </a:p>
      </dgm:t>
    </dgm:pt>
    <dgm:pt modelId="{57ABA6CE-2FF7-46CB-BC46-1934444DD0FA}" type="sibTrans" cxnId="{49AF6153-529A-4348-9468-1DFB306A9AED}">
      <dgm:prSet/>
      <dgm:spPr/>
      <dgm:t>
        <a:bodyPr/>
        <a:lstStyle/>
        <a:p>
          <a:endParaRPr lang="en-US"/>
        </a:p>
      </dgm:t>
    </dgm:pt>
    <dgm:pt modelId="{29727967-BE11-42E7-9256-E18947D8B338}">
      <dgm:prSet phldrT="[Text]"/>
      <dgm:spPr/>
      <dgm:t>
        <a:bodyPr/>
        <a:lstStyle/>
        <a:p>
          <a:r>
            <a:rPr lang="en-US" dirty="0"/>
            <a:t>Lead: TBC</a:t>
          </a:r>
        </a:p>
      </dgm:t>
    </dgm:pt>
    <dgm:pt modelId="{DAC6D388-92C6-48AC-B4F3-CEA9350CB954}" type="parTrans" cxnId="{7E9E3BFB-5150-40DF-BD83-534EE5F73A4D}">
      <dgm:prSet/>
      <dgm:spPr/>
      <dgm:t>
        <a:bodyPr/>
        <a:lstStyle/>
        <a:p>
          <a:endParaRPr lang="en-US"/>
        </a:p>
      </dgm:t>
    </dgm:pt>
    <dgm:pt modelId="{11D3970F-1195-40CB-84B9-A4C783A954E2}" type="sibTrans" cxnId="{7E9E3BFB-5150-40DF-BD83-534EE5F73A4D}">
      <dgm:prSet/>
      <dgm:spPr/>
      <dgm:t>
        <a:bodyPr/>
        <a:lstStyle/>
        <a:p>
          <a:endParaRPr lang="en-US"/>
        </a:p>
      </dgm:t>
    </dgm:pt>
    <dgm:pt modelId="{5603937A-CD0D-4950-91A4-54EF1F308F99}">
      <dgm:prSet phldrT="[Text]"/>
      <dgm:spPr/>
      <dgm:t>
        <a:bodyPr/>
        <a:lstStyle/>
        <a:p>
          <a:r>
            <a:rPr lang="en-US" dirty="0"/>
            <a:t>Development of a CCU data system for the Black Country which gives real time capacity information and enables future service modelling</a:t>
          </a:r>
        </a:p>
      </dgm:t>
    </dgm:pt>
    <dgm:pt modelId="{A7A1E982-16A1-4DB9-8F32-4EC7FCDE269F}" type="parTrans" cxnId="{09F5F566-492E-4C47-A32B-248BB46A6F72}">
      <dgm:prSet/>
      <dgm:spPr/>
      <dgm:t>
        <a:bodyPr/>
        <a:lstStyle/>
        <a:p>
          <a:endParaRPr lang="en-US"/>
        </a:p>
      </dgm:t>
    </dgm:pt>
    <dgm:pt modelId="{693F8354-CC17-470B-9360-9093AA70061A}" type="sibTrans" cxnId="{09F5F566-492E-4C47-A32B-248BB46A6F72}">
      <dgm:prSet/>
      <dgm:spPr/>
      <dgm:t>
        <a:bodyPr/>
        <a:lstStyle/>
        <a:p>
          <a:endParaRPr lang="en-US"/>
        </a:p>
      </dgm:t>
    </dgm:pt>
    <dgm:pt modelId="{E445669D-5810-4BDC-B9F7-5E67CD2166EF}">
      <dgm:prSet phldrT="[Text]"/>
      <dgm:spPr/>
      <dgm:t>
        <a:bodyPr/>
        <a:lstStyle/>
        <a:p>
          <a:r>
            <a:rPr lang="en-US" dirty="0"/>
            <a:t>Policies and Procedures- sharing and standardization</a:t>
          </a:r>
        </a:p>
      </dgm:t>
    </dgm:pt>
    <dgm:pt modelId="{F06FB8A5-CE6F-4CEA-B06B-A390731A7DDB}" type="parTrans" cxnId="{513FCEF1-39F0-4406-BE93-65DB44CDCC4A}">
      <dgm:prSet/>
      <dgm:spPr/>
      <dgm:t>
        <a:bodyPr/>
        <a:lstStyle/>
        <a:p>
          <a:endParaRPr lang="en-US"/>
        </a:p>
      </dgm:t>
    </dgm:pt>
    <dgm:pt modelId="{C2EC7F1A-8771-42E5-9572-543FCF16B1F7}" type="sibTrans" cxnId="{513FCEF1-39F0-4406-BE93-65DB44CDCC4A}">
      <dgm:prSet/>
      <dgm:spPr/>
      <dgm:t>
        <a:bodyPr/>
        <a:lstStyle/>
        <a:p>
          <a:endParaRPr lang="en-US"/>
        </a:p>
      </dgm:t>
    </dgm:pt>
    <dgm:pt modelId="{F486C603-3493-4FEB-ABFE-3069101C08F5}">
      <dgm:prSet phldrT="[Text]"/>
      <dgm:spPr/>
      <dgm:t>
        <a:bodyPr/>
        <a:lstStyle/>
        <a:p>
          <a:r>
            <a:rPr lang="en-US" dirty="0"/>
            <a:t>Lead: TBC</a:t>
          </a:r>
        </a:p>
      </dgm:t>
    </dgm:pt>
    <dgm:pt modelId="{4E20C442-53AE-4B89-9630-B4FA29F6EB24}" type="parTrans" cxnId="{89C0519E-6073-4281-9BA4-E9DF02730A44}">
      <dgm:prSet/>
      <dgm:spPr/>
      <dgm:t>
        <a:bodyPr/>
        <a:lstStyle/>
        <a:p>
          <a:endParaRPr lang="en-US"/>
        </a:p>
      </dgm:t>
    </dgm:pt>
    <dgm:pt modelId="{1893A7CF-8EBF-4747-8E63-AD6C7709357B}" type="sibTrans" cxnId="{89C0519E-6073-4281-9BA4-E9DF02730A44}">
      <dgm:prSet/>
      <dgm:spPr/>
      <dgm:t>
        <a:bodyPr/>
        <a:lstStyle/>
        <a:p>
          <a:endParaRPr lang="en-US"/>
        </a:p>
      </dgm:t>
    </dgm:pt>
    <dgm:pt modelId="{9841AC58-8BD4-42B3-B5BF-C6A3DABF497F}">
      <dgm:prSet phldrT="[Text]"/>
      <dgm:spPr/>
      <dgm:t>
        <a:bodyPr/>
        <a:lstStyle/>
        <a:p>
          <a:r>
            <a:rPr lang="en-US" dirty="0"/>
            <a:t>Development of agreed model for enhanced care facilities through close working with Medical and Surgical teams.</a:t>
          </a:r>
        </a:p>
      </dgm:t>
    </dgm:pt>
    <dgm:pt modelId="{3E969F5C-B17F-4000-8634-2969961DE097}" type="parTrans" cxnId="{568A543C-0F34-4A7E-8E91-886244517F19}">
      <dgm:prSet/>
      <dgm:spPr/>
      <dgm:t>
        <a:bodyPr/>
        <a:lstStyle/>
        <a:p>
          <a:endParaRPr lang="en-US"/>
        </a:p>
      </dgm:t>
    </dgm:pt>
    <dgm:pt modelId="{12949FB1-895B-4E94-B0AC-546862918341}" type="sibTrans" cxnId="{568A543C-0F34-4A7E-8E91-886244517F19}">
      <dgm:prSet/>
      <dgm:spPr/>
      <dgm:t>
        <a:bodyPr/>
        <a:lstStyle/>
        <a:p>
          <a:endParaRPr lang="en-US"/>
        </a:p>
      </dgm:t>
    </dgm:pt>
    <dgm:pt modelId="{5B958A0D-C061-4CB4-9767-BC972A435EDD}">
      <dgm:prSet phldrT="[Text]"/>
      <dgm:spPr/>
      <dgm:t>
        <a:bodyPr/>
        <a:lstStyle/>
        <a:p>
          <a:r>
            <a:rPr lang="en-US" dirty="0"/>
            <a:t>Review of policies and procedures across all 4 trusts with expiration dates to start </a:t>
          </a:r>
          <a:r>
            <a:rPr lang="en-US"/>
            <a:t>streamlining processes</a:t>
          </a:r>
          <a:endParaRPr lang="en-US" dirty="0"/>
        </a:p>
      </dgm:t>
    </dgm:pt>
    <dgm:pt modelId="{5BE3A16C-EB5C-4E7C-A4B4-0FE27F4D3666}" type="parTrans" cxnId="{F4FD6317-A5FA-47D8-9D16-39E1CF898B58}">
      <dgm:prSet/>
      <dgm:spPr/>
      <dgm:t>
        <a:bodyPr/>
        <a:lstStyle/>
        <a:p>
          <a:endParaRPr lang="en-US"/>
        </a:p>
      </dgm:t>
    </dgm:pt>
    <dgm:pt modelId="{4F7BC29C-F907-4565-BB41-013EE3DA83AB}" type="sibTrans" cxnId="{F4FD6317-A5FA-47D8-9D16-39E1CF898B58}">
      <dgm:prSet/>
      <dgm:spPr/>
      <dgm:t>
        <a:bodyPr/>
        <a:lstStyle/>
        <a:p>
          <a:endParaRPr lang="en-US"/>
        </a:p>
      </dgm:t>
    </dgm:pt>
    <dgm:pt modelId="{001852B5-179E-4DC4-AA69-BFFC6AA13AD0}" type="pres">
      <dgm:prSet presAssocID="{E6AC0B09-5053-441E-9AE0-952237EE8C98}" presName="linear" presStyleCnt="0">
        <dgm:presLayoutVars>
          <dgm:animLvl val="lvl"/>
          <dgm:resizeHandles val="exact"/>
        </dgm:presLayoutVars>
      </dgm:prSet>
      <dgm:spPr/>
    </dgm:pt>
    <dgm:pt modelId="{A6253260-23E3-4A6F-88A0-F5EE03402999}" type="pres">
      <dgm:prSet presAssocID="{E2B31EE1-4A71-456E-8F21-16C1C9501507}" presName="parentText" presStyleLbl="node1" presStyleIdx="0" presStyleCnt="4">
        <dgm:presLayoutVars>
          <dgm:chMax val="0"/>
          <dgm:bulletEnabled val="1"/>
        </dgm:presLayoutVars>
      </dgm:prSet>
      <dgm:spPr/>
    </dgm:pt>
    <dgm:pt modelId="{E8215948-791D-4596-A791-B8D4EE928130}" type="pres">
      <dgm:prSet presAssocID="{E2B31EE1-4A71-456E-8F21-16C1C9501507}" presName="childText" presStyleLbl="revTx" presStyleIdx="0" presStyleCnt="4">
        <dgm:presLayoutVars>
          <dgm:bulletEnabled val="1"/>
        </dgm:presLayoutVars>
      </dgm:prSet>
      <dgm:spPr/>
    </dgm:pt>
    <dgm:pt modelId="{CF2649F2-031C-4317-9A18-766A11BA157B}" type="pres">
      <dgm:prSet presAssocID="{270B022D-37C2-46AA-8998-58744583FE36}" presName="parentText" presStyleLbl="node1" presStyleIdx="1" presStyleCnt="4">
        <dgm:presLayoutVars>
          <dgm:chMax val="0"/>
          <dgm:bulletEnabled val="1"/>
        </dgm:presLayoutVars>
      </dgm:prSet>
      <dgm:spPr/>
    </dgm:pt>
    <dgm:pt modelId="{A1550D30-EFF2-4CBF-B5A2-BDAEE317EAD9}" type="pres">
      <dgm:prSet presAssocID="{270B022D-37C2-46AA-8998-58744583FE36}" presName="childText" presStyleLbl="revTx" presStyleIdx="1" presStyleCnt="4">
        <dgm:presLayoutVars>
          <dgm:bulletEnabled val="1"/>
        </dgm:presLayoutVars>
      </dgm:prSet>
      <dgm:spPr/>
    </dgm:pt>
    <dgm:pt modelId="{D30A1AFA-8056-44D3-8949-EA1BF8853682}" type="pres">
      <dgm:prSet presAssocID="{1E884B91-6F96-4351-8138-E25B2AD0B98D}" presName="parentText" presStyleLbl="node1" presStyleIdx="2" presStyleCnt="4">
        <dgm:presLayoutVars>
          <dgm:chMax val="0"/>
          <dgm:bulletEnabled val="1"/>
        </dgm:presLayoutVars>
      </dgm:prSet>
      <dgm:spPr/>
    </dgm:pt>
    <dgm:pt modelId="{381C8DDA-0BC2-426C-B5CC-855F8D0E6531}" type="pres">
      <dgm:prSet presAssocID="{1E884B91-6F96-4351-8138-E25B2AD0B98D}" presName="childText" presStyleLbl="revTx" presStyleIdx="2" presStyleCnt="4">
        <dgm:presLayoutVars>
          <dgm:bulletEnabled val="1"/>
        </dgm:presLayoutVars>
      </dgm:prSet>
      <dgm:spPr/>
    </dgm:pt>
    <dgm:pt modelId="{024F362D-507F-43D1-9619-79D2BD89462E}" type="pres">
      <dgm:prSet presAssocID="{E445669D-5810-4BDC-B9F7-5E67CD2166EF}" presName="parentText" presStyleLbl="node1" presStyleIdx="3" presStyleCnt="4">
        <dgm:presLayoutVars>
          <dgm:chMax val="0"/>
          <dgm:bulletEnabled val="1"/>
        </dgm:presLayoutVars>
      </dgm:prSet>
      <dgm:spPr/>
    </dgm:pt>
    <dgm:pt modelId="{6EBEAD46-BA30-4F63-BE8D-DBAA8FFE120D}" type="pres">
      <dgm:prSet presAssocID="{E445669D-5810-4BDC-B9F7-5E67CD2166EF}" presName="childText" presStyleLbl="revTx" presStyleIdx="3" presStyleCnt="4">
        <dgm:presLayoutVars>
          <dgm:bulletEnabled val="1"/>
        </dgm:presLayoutVars>
      </dgm:prSet>
      <dgm:spPr/>
    </dgm:pt>
  </dgm:ptLst>
  <dgm:cxnLst>
    <dgm:cxn modelId="{813A3901-0714-4F45-8F17-543AFF007150}" srcId="{E2B31EE1-4A71-456E-8F21-16C1C9501507}" destId="{4CD6E3CF-4550-4CDA-8BF0-D166087D0F71}" srcOrd="0" destOrd="0" parTransId="{8FFA4DD9-5ED9-43E6-AAE1-1B39287E4F87}" sibTransId="{8077F3F2-A41F-474B-BB74-2A0812B62132}"/>
    <dgm:cxn modelId="{F4FD6317-A5FA-47D8-9D16-39E1CF898B58}" srcId="{E445669D-5810-4BDC-B9F7-5E67CD2166EF}" destId="{5B958A0D-C061-4CB4-9767-BC972A435EDD}" srcOrd="1" destOrd="0" parTransId="{5BE3A16C-EB5C-4E7C-A4B4-0FE27F4D3666}" sibTransId="{4F7BC29C-F907-4565-BB41-013EE3DA83AB}"/>
    <dgm:cxn modelId="{FF53342F-F86A-4C4F-8354-0CD329E146FC}" srcId="{E6AC0B09-5053-441E-9AE0-952237EE8C98}" destId="{E2B31EE1-4A71-456E-8F21-16C1C9501507}" srcOrd="0" destOrd="0" parTransId="{A5A989BE-768C-485B-889A-59091A032818}" sibTransId="{B5C73B7E-260F-4B62-8CBB-81E30D5643E5}"/>
    <dgm:cxn modelId="{CC3F8932-D98E-4274-95E7-FBF2B3AB5826}" type="presOf" srcId="{1E884B91-6F96-4351-8138-E25B2AD0B98D}" destId="{D30A1AFA-8056-44D3-8949-EA1BF8853682}" srcOrd="0" destOrd="0" presId="urn:microsoft.com/office/officeart/2005/8/layout/vList2"/>
    <dgm:cxn modelId="{3C28E339-60C6-4F44-B2E6-47E66172110C}" type="presOf" srcId="{F486C603-3493-4FEB-ABFE-3069101C08F5}" destId="{6EBEAD46-BA30-4F63-BE8D-DBAA8FFE120D}" srcOrd="0" destOrd="0" presId="urn:microsoft.com/office/officeart/2005/8/layout/vList2"/>
    <dgm:cxn modelId="{568A543C-0F34-4A7E-8E91-886244517F19}" srcId="{270B022D-37C2-46AA-8998-58744583FE36}" destId="{9841AC58-8BD4-42B3-B5BF-C6A3DABF497F}" srcOrd="2" destOrd="0" parTransId="{3E969F5C-B17F-4000-8634-2969961DE097}" sibTransId="{12949FB1-895B-4E94-B0AC-546862918341}"/>
    <dgm:cxn modelId="{157DA063-8706-402D-88B1-955C447FC26D}" srcId="{270B022D-37C2-46AA-8998-58744583FE36}" destId="{0E44AC88-603A-4836-B488-C805AE2DA732}" srcOrd="0" destOrd="0" parTransId="{71BF7069-4AEB-4AEE-81ED-26B81FEB73A5}" sibTransId="{D6130A6F-1F4A-4112-B2A1-7B57490DE9B4}"/>
    <dgm:cxn modelId="{8B0A6F66-7C4B-4C26-ACD3-B3BF910189E7}" type="presOf" srcId="{4460E100-89EB-437B-9263-872E90A4F88B}" destId="{E8215948-791D-4596-A791-B8D4EE928130}" srcOrd="0" destOrd="1" presId="urn:microsoft.com/office/officeart/2005/8/layout/vList2"/>
    <dgm:cxn modelId="{09F5F566-492E-4C47-A32B-248BB46A6F72}" srcId="{1E884B91-6F96-4351-8138-E25B2AD0B98D}" destId="{5603937A-CD0D-4950-91A4-54EF1F308F99}" srcOrd="1" destOrd="0" parTransId="{A7A1E982-16A1-4DB9-8F32-4EC7FCDE269F}" sibTransId="{693F8354-CC17-470B-9360-9093AA70061A}"/>
    <dgm:cxn modelId="{C030C04F-1DA3-422A-B17D-8D898DDC40B0}" type="presOf" srcId="{E2B31EE1-4A71-456E-8F21-16C1C9501507}" destId="{A6253260-23E3-4A6F-88A0-F5EE03402999}" srcOrd="0" destOrd="0" presId="urn:microsoft.com/office/officeart/2005/8/layout/vList2"/>
    <dgm:cxn modelId="{49AF6153-529A-4348-9468-1DFB306A9AED}" srcId="{E6AC0B09-5053-441E-9AE0-952237EE8C98}" destId="{1E884B91-6F96-4351-8138-E25B2AD0B98D}" srcOrd="2" destOrd="0" parTransId="{4EA09B80-CC46-47FA-A264-123ECB1C66C1}" sibTransId="{57ABA6CE-2FF7-46CB-BC46-1934444DD0FA}"/>
    <dgm:cxn modelId="{62B88D74-AEF3-4F31-B2E6-CD9121DA7311}" type="presOf" srcId="{270B022D-37C2-46AA-8998-58744583FE36}" destId="{CF2649F2-031C-4317-9A18-766A11BA157B}" srcOrd="0" destOrd="0" presId="urn:microsoft.com/office/officeart/2005/8/layout/vList2"/>
    <dgm:cxn modelId="{776A9E56-77D0-4B0F-95AE-2D39FA970B82}" type="presOf" srcId="{0E44AC88-603A-4836-B488-C805AE2DA732}" destId="{A1550D30-EFF2-4CBF-B5A2-BDAEE317EAD9}" srcOrd="0" destOrd="0" presId="urn:microsoft.com/office/officeart/2005/8/layout/vList2"/>
    <dgm:cxn modelId="{3C206888-ED58-430F-AECD-E265046C7B94}" type="presOf" srcId="{5B958A0D-C061-4CB4-9767-BC972A435EDD}" destId="{6EBEAD46-BA30-4F63-BE8D-DBAA8FFE120D}" srcOrd="0" destOrd="1" presId="urn:microsoft.com/office/officeart/2005/8/layout/vList2"/>
    <dgm:cxn modelId="{17B9A789-769D-4B33-95EB-DA8DE63ECFA6}" type="presOf" srcId="{C1E09B99-F251-4D97-9BE0-8C689FF04812}" destId="{A1550D30-EFF2-4CBF-B5A2-BDAEE317EAD9}" srcOrd="0" destOrd="1" presId="urn:microsoft.com/office/officeart/2005/8/layout/vList2"/>
    <dgm:cxn modelId="{24DF968F-7309-4543-ACCC-E1F199364484}" type="presOf" srcId="{29727967-BE11-42E7-9256-E18947D8B338}" destId="{381C8DDA-0BC2-426C-B5CC-855F8D0E6531}" srcOrd="0" destOrd="0" presId="urn:microsoft.com/office/officeart/2005/8/layout/vList2"/>
    <dgm:cxn modelId="{F1D0DD91-0A9A-44E8-BE36-5D73F7144BA1}" type="presOf" srcId="{5603937A-CD0D-4950-91A4-54EF1F308F99}" destId="{381C8DDA-0BC2-426C-B5CC-855F8D0E6531}" srcOrd="0" destOrd="1" presId="urn:microsoft.com/office/officeart/2005/8/layout/vList2"/>
    <dgm:cxn modelId="{0EDF3A93-746D-4F19-A4D2-CDCDBEB94C12}" srcId="{E2B31EE1-4A71-456E-8F21-16C1C9501507}" destId="{4460E100-89EB-437B-9263-872E90A4F88B}" srcOrd="1" destOrd="0" parTransId="{072F267D-3A89-4DDA-A10D-4023BC9192B4}" sibTransId="{05921FC1-3469-4B7D-8F68-315CED366DE7}"/>
    <dgm:cxn modelId="{D8330898-AD18-459B-AA7B-61948E143C3F}" type="presOf" srcId="{4CD6E3CF-4550-4CDA-8BF0-D166087D0F71}" destId="{E8215948-791D-4596-A791-B8D4EE928130}" srcOrd="0" destOrd="0" presId="urn:microsoft.com/office/officeart/2005/8/layout/vList2"/>
    <dgm:cxn modelId="{7E798A9D-C8DB-41AB-8E55-5EC620C8F3F3}" type="presOf" srcId="{E445669D-5810-4BDC-B9F7-5E67CD2166EF}" destId="{024F362D-507F-43D1-9619-79D2BD89462E}" srcOrd="0" destOrd="0" presId="urn:microsoft.com/office/officeart/2005/8/layout/vList2"/>
    <dgm:cxn modelId="{89C0519E-6073-4281-9BA4-E9DF02730A44}" srcId="{E445669D-5810-4BDC-B9F7-5E67CD2166EF}" destId="{F486C603-3493-4FEB-ABFE-3069101C08F5}" srcOrd="0" destOrd="0" parTransId="{4E20C442-53AE-4B89-9630-B4FA29F6EB24}" sibTransId="{1893A7CF-8EBF-4747-8E63-AD6C7709357B}"/>
    <dgm:cxn modelId="{77DF6FA4-CA07-4A51-B9B7-FA39B0FC35C5}" srcId="{E6AC0B09-5053-441E-9AE0-952237EE8C98}" destId="{270B022D-37C2-46AA-8998-58744583FE36}" srcOrd="1" destOrd="0" parTransId="{2EE770B1-CE72-49F5-BF06-F55F189A87D1}" sibTransId="{6A9F9715-59C5-4F6A-AAB4-CB259B91D336}"/>
    <dgm:cxn modelId="{B633E3A6-5AE8-4BF8-A1D4-C1CB65648451}" type="presOf" srcId="{9841AC58-8BD4-42B3-B5BF-C6A3DABF497F}" destId="{A1550D30-EFF2-4CBF-B5A2-BDAEE317EAD9}" srcOrd="0" destOrd="2" presId="urn:microsoft.com/office/officeart/2005/8/layout/vList2"/>
    <dgm:cxn modelId="{513FCEF1-39F0-4406-BE93-65DB44CDCC4A}" srcId="{E6AC0B09-5053-441E-9AE0-952237EE8C98}" destId="{E445669D-5810-4BDC-B9F7-5E67CD2166EF}" srcOrd="3" destOrd="0" parTransId="{F06FB8A5-CE6F-4CEA-B06B-A390731A7DDB}" sibTransId="{C2EC7F1A-8771-42E5-9572-543FCF16B1F7}"/>
    <dgm:cxn modelId="{C9FE06F2-5082-44CC-898B-50F90FB348F2}" type="presOf" srcId="{E6AC0B09-5053-441E-9AE0-952237EE8C98}" destId="{001852B5-179E-4DC4-AA69-BFFC6AA13AD0}" srcOrd="0" destOrd="0" presId="urn:microsoft.com/office/officeart/2005/8/layout/vList2"/>
    <dgm:cxn modelId="{843F10FB-1336-42E5-935B-503AFC484F05}" srcId="{270B022D-37C2-46AA-8998-58744583FE36}" destId="{C1E09B99-F251-4D97-9BE0-8C689FF04812}" srcOrd="1" destOrd="0" parTransId="{C2D1129A-B62A-4211-BF31-A17642F4CEE6}" sibTransId="{1FA65388-BCB0-41C9-8DE3-DA5AF4A1480E}"/>
    <dgm:cxn modelId="{7E9E3BFB-5150-40DF-BD83-534EE5F73A4D}" srcId="{1E884B91-6F96-4351-8138-E25B2AD0B98D}" destId="{29727967-BE11-42E7-9256-E18947D8B338}" srcOrd="0" destOrd="0" parTransId="{DAC6D388-92C6-48AC-B4F3-CEA9350CB954}" sibTransId="{11D3970F-1195-40CB-84B9-A4C783A954E2}"/>
    <dgm:cxn modelId="{88514A49-8514-439D-BABC-67E6205D262C}" type="presParOf" srcId="{001852B5-179E-4DC4-AA69-BFFC6AA13AD0}" destId="{A6253260-23E3-4A6F-88A0-F5EE03402999}" srcOrd="0" destOrd="0" presId="urn:microsoft.com/office/officeart/2005/8/layout/vList2"/>
    <dgm:cxn modelId="{312EC7EA-9150-4666-A7CE-418902254574}" type="presParOf" srcId="{001852B5-179E-4DC4-AA69-BFFC6AA13AD0}" destId="{E8215948-791D-4596-A791-B8D4EE928130}" srcOrd="1" destOrd="0" presId="urn:microsoft.com/office/officeart/2005/8/layout/vList2"/>
    <dgm:cxn modelId="{2C91C325-6931-451D-973B-9A74FF1F74EF}" type="presParOf" srcId="{001852B5-179E-4DC4-AA69-BFFC6AA13AD0}" destId="{CF2649F2-031C-4317-9A18-766A11BA157B}" srcOrd="2" destOrd="0" presId="urn:microsoft.com/office/officeart/2005/8/layout/vList2"/>
    <dgm:cxn modelId="{C3FEBC12-A36F-44BE-B336-A66F8A93D4DC}" type="presParOf" srcId="{001852B5-179E-4DC4-AA69-BFFC6AA13AD0}" destId="{A1550D30-EFF2-4CBF-B5A2-BDAEE317EAD9}" srcOrd="3" destOrd="0" presId="urn:microsoft.com/office/officeart/2005/8/layout/vList2"/>
    <dgm:cxn modelId="{57FA32DE-37FE-446F-90AE-E5E47B495614}" type="presParOf" srcId="{001852B5-179E-4DC4-AA69-BFFC6AA13AD0}" destId="{D30A1AFA-8056-44D3-8949-EA1BF8853682}" srcOrd="4" destOrd="0" presId="urn:microsoft.com/office/officeart/2005/8/layout/vList2"/>
    <dgm:cxn modelId="{1B35628A-BA6A-4691-B5CB-2BAA713EE095}" type="presParOf" srcId="{001852B5-179E-4DC4-AA69-BFFC6AA13AD0}" destId="{381C8DDA-0BC2-426C-B5CC-855F8D0E6531}" srcOrd="5" destOrd="0" presId="urn:microsoft.com/office/officeart/2005/8/layout/vList2"/>
    <dgm:cxn modelId="{48D7060D-63E2-46AC-B70B-92600D869A1C}" type="presParOf" srcId="{001852B5-179E-4DC4-AA69-BFFC6AA13AD0}" destId="{024F362D-507F-43D1-9619-79D2BD89462E}" srcOrd="6" destOrd="0" presId="urn:microsoft.com/office/officeart/2005/8/layout/vList2"/>
    <dgm:cxn modelId="{74A46452-6D1C-4160-9232-233C8733CB6E}" type="presParOf" srcId="{001852B5-179E-4DC4-AA69-BFFC6AA13AD0}" destId="{6EBEAD46-BA30-4F63-BE8D-DBAA8FFE120D}"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9BC461-6A65-42C6-B03D-9421F1CF39B6}"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876DD35C-2719-4EB1-9B8E-E2220E0F5173}">
      <dgm:prSet phldrT="[Text]"/>
      <dgm:spPr/>
      <dgm:t>
        <a:bodyPr/>
        <a:lstStyle/>
        <a:p>
          <a:r>
            <a:rPr lang="en-US" dirty="0"/>
            <a:t>Data and Planning</a:t>
          </a:r>
        </a:p>
      </dgm:t>
    </dgm:pt>
    <dgm:pt modelId="{B872E791-920D-4319-BDF7-EC99282AE50C}" type="parTrans" cxnId="{E900BADE-1DD8-4321-BFC0-D21F5C7F0DE5}">
      <dgm:prSet/>
      <dgm:spPr/>
      <dgm:t>
        <a:bodyPr/>
        <a:lstStyle/>
        <a:p>
          <a:endParaRPr lang="en-US"/>
        </a:p>
      </dgm:t>
    </dgm:pt>
    <dgm:pt modelId="{5C563A27-0112-45EE-95D4-26CBE3B9B662}" type="sibTrans" cxnId="{E900BADE-1DD8-4321-BFC0-D21F5C7F0DE5}">
      <dgm:prSet/>
      <dgm:spPr/>
      <dgm:t>
        <a:bodyPr/>
        <a:lstStyle/>
        <a:p>
          <a:endParaRPr lang="en-US"/>
        </a:p>
      </dgm:t>
    </dgm:pt>
    <dgm:pt modelId="{22DB96BA-011F-4161-8603-343975FDC2A3}">
      <dgm:prSet phldrT="[Text]"/>
      <dgm:spPr/>
      <dgm:t>
        <a:bodyPr/>
        <a:lstStyle/>
        <a:p>
          <a:r>
            <a:rPr lang="en-US" dirty="0"/>
            <a:t>Lead:</a:t>
          </a:r>
        </a:p>
      </dgm:t>
    </dgm:pt>
    <dgm:pt modelId="{3973F7A6-E2FE-4BF7-9436-1CD2003E03E8}" type="parTrans" cxnId="{38F7C518-5DCD-4248-AF5C-F14143D3DDA4}">
      <dgm:prSet/>
      <dgm:spPr/>
      <dgm:t>
        <a:bodyPr/>
        <a:lstStyle/>
        <a:p>
          <a:endParaRPr lang="en-US"/>
        </a:p>
      </dgm:t>
    </dgm:pt>
    <dgm:pt modelId="{3A57A75B-D29D-451E-A422-DCFEDBFCA90D}" type="sibTrans" cxnId="{38F7C518-5DCD-4248-AF5C-F14143D3DDA4}">
      <dgm:prSet/>
      <dgm:spPr/>
      <dgm:t>
        <a:bodyPr/>
        <a:lstStyle/>
        <a:p>
          <a:endParaRPr lang="en-US"/>
        </a:p>
      </dgm:t>
    </dgm:pt>
    <dgm:pt modelId="{81F8ADD6-5622-4F98-B8C5-32D2D91C05DA}">
      <dgm:prSet phldrT="[Text]"/>
      <dgm:spPr/>
      <dgm:t>
        <a:bodyPr/>
        <a:lstStyle/>
        <a:p>
          <a:r>
            <a:rPr lang="en-US" dirty="0"/>
            <a:t>GIRFT recommendations</a:t>
          </a:r>
        </a:p>
      </dgm:t>
    </dgm:pt>
    <dgm:pt modelId="{79DEAB3B-C227-4B58-B69B-53481353555F}" type="parTrans" cxnId="{A82D5FDB-036E-454C-9DC2-BD161F8F86D8}">
      <dgm:prSet/>
      <dgm:spPr/>
      <dgm:t>
        <a:bodyPr/>
        <a:lstStyle/>
        <a:p>
          <a:endParaRPr lang="en-US"/>
        </a:p>
      </dgm:t>
    </dgm:pt>
    <dgm:pt modelId="{AB9282F6-8A40-4D0A-BDF3-CB9E49D8D27F}" type="sibTrans" cxnId="{A82D5FDB-036E-454C-9DC2-BD161F8F86D8}">
      <dgm:prSet/>
      <dgm:spPr/>
      <dgm:t>
        <a:bodyPr/>
        <a:lstStyle/>
        <a:p>
          <a:endParaRPr lang="en-US"/>
        </a:p>
      </dgm:t>
    </dgm:pt>
    <dgm:pt modelId="{57791810-134C-4413-896E-A0211A4D9CB7}">
      <dgm:prSet phldrT="[Text]"/>
      <dgm:spPr/>
      <dgm:t>
        <a:bodyPr/>
        <a:lstStyle/>
        <a:p>
          <a:r>
            <a:rPr lang="en-US" dirty="0"/>
            <a:t>Lead:</a:t>
          </a:r>
        </a:p>
      </dgm:t>
    </dgm:pt>
    <dgm:pt modelId="{ADD211F0-E32A-4D4A-96A0-82A4C56793CE}" type="parTrans" cxnId="{3815E4AC-A4CA-4A98-AE69-1D501FD884DF}">
      <dgm:prSet/>
      <dgm:spPr/>
      <dgm:t>
        <a:bodyPr/>
        <a:lstStyle/>
        <a:p>
          <a:endParaRPr lang="en-US"/>
        </a:p>
      </dgm:t>
    </dgm:pt>
    <dgm:pt modelId="{793D37D6-9AAF-4E36-AE33-41EA53FD8E6B}" type="sibTrans" cxnId="{3815E4AC-A4CA-4A98-AE69-1D501FD884DF}">
      <dgm:prSet/>
      <dgm:spPr/>
      <dgm:t>
        <a:bodyPr/>
        <a:lstStyle/>
        <a:p>
          <a:endParaRPr lang="en-US"/>
        </a:p>
      </dgm:t>
    </dgm:pt>
    <dgm:pt modelId="{8964F2BF-EA18-4FDA-BB61-36F3D9D0D274}">
      <dgm:prSet phldrT="[Text]"/>
      <dgm:spPr/>
      <dgm:t>
        <a:bodyPr/>
        <a:lstStyle/>
        <a:p>
          <a:r>
            <a:rPr lang="en-US" dirty="0"/>
            <a:t>Green / Cold site Surgical Model</a:t>
          </a:r>
        </a:p>
      </dgm:t>
    </dgm:pt>
    <dgm:pt modelId="{2686B19E-DCA7-407A-9C4C-C85382C43D3D}" type="parTrans" cxnId="{0F2092E1-8678-4746-A32D-6DA2935EA7F2}">
      <dgm:prSet/>
      <dgm:spPr/>
      <dgm:t>
        <a:bodyPr/>
        <a:lstStyle/>
        <a:p>
          <a:endParaRPr lang="en-US"/>
        </a:p>
      </dgm:t>
    </dgm:pt>
    <dgm:pt modelId="{9A650C9A-F38B-44B3-82B2-26450845901D}" type="sibTrans" cxnId="{0F2092E1-8678-4746-A32D-6DA2935EA7F2}">
      <dgm:prSet/>
      <dgm:spPr/>
      <dgm:t>
        <a:bodyPr/>
        <a:lstStyle/>
        <a:p>
          <a:endParaRPr lang="en-US"/>
        </a:p>
      </dgm:t>
    </dgm:pt>
    <dgm:pt modelId="{F2E0A853-9915-47BB-81D8-08CB0DD7045B}">
      <dgm:prSet phldrT="[Text]"/>
      <dgm:spPr/>
      <dgm:t>
        <a:bodyPr/>
        <a:lstStyle/>
        <a:p>
          <a:r>
            <a:rPr lang="en-US" dirty="0"/>
            <a:t>Black Country Hand Trauma Service</a:t>
          </a:r>
        </a:p>
      </dgm:t>
    </dgm:pt>
    <dgm:pt modelId="{408D399D-1121-44D4-8A29-52937707BBBF}" type="parTrans" cxnId="{526B7ED6-5362-4451-9943-1148F42432DB}">
      <dgm:prSet/>
      <dgm:spPr/>
      <dgm:t>
        <a:bodyPr/>
        <a:lstStyle/>
        <a:p>
          <a:endParaRPr lang="en-US"/>
        </a:p>
      </dgm:t>
    </dgm:pt>
    <dgm:pt modelId="{C98E0E72-12FC-46CE-B1C8-431902CAE5DA}" type="sibTrans" cxnId="{526B7ED6-5362-4451-9943-1148F42432DB}">
      <dgm:prSet/>
      <dgm:spPr/>
      <dgm:t>
        <a:bodyPr/>
        <a:lstStyle/>
        <a:p>
          <a:endParaRPr lang="en-US"/>
        </a:p>
      </dgm:t>
    </dgm:pt>
    <dgm:pt modelId="{0EF082DB-754E-45D4-9099-3441F713EF80}">
      <dgm:prSet phldrT="[Text]"/>
      <dgm:spPr/>
      <dgm:t>
        <a:bodyPr/>
        <a:lstStyle/>
        <a:p>
          <a:r>
            <a:rPr lang="en-US" dirty="0"/>
            <a:t>Lead:</a:t>
          </a:r>
        </a:p>
      </dgm:t>
    </dgm:pt>
    <dgm:pt modelId="{FD8577C5-5B38-4381-93D6-598CEFFF0AF2}" type="parTrans" cxnId="{ABB74A35-E66E-4D51-8008-8CEC92660889}">
      <dgm:prSet/>
      <dgm:spPr/>
      <dgm:t>
        <a:bodyPr/>
        <a:lstStyle/>
        <a:p>
          <a:endParaRPr lang="en-US"/>
        </a:p>
      </dgm:t>
    </dgm:pt>
    <dgm:pt modelId="{2B7F4ACC-8386-4527-9175-D173A58F360A}" type="sibTrans" cxnId="{ABB74A35-E66E-4D51-8008-8CEC92660889}">
      <dgm:prSet/>
      <dgm:spPr/>
      <dgm:t>
        <a:bodyPr/>
        <a:lstStyle/>
        <a:p>
          <a:endParaRPr lang="en-US"/>
        </a:p>
      </dgm:t>
    </dgm:pt>
    <dgm:pt modelId="{ED2D6302-946B-4643-825E-511807793892}">
      <dgm:prSet phldrT="[Text]"/>
      <dgm:spPr/>
      <dgm:t>
        <a:bodyPr/>
        <a:lstStyle/>
        <a:p>
          <a:r>
            <a:rPr lang="en-US" dirty="0"/>
            <a:t>Lead:</a:t>
          </a:r>
        </a:p>
      </dgm:t>
    </dgm:pt>
    <dgm:pt modelId="{9B4FC8AF-098B-47FA-905E-C43A4A9F8880}" type="parTrans" cxnId="{391275D2-0F0F-4CB9-97DB-3738B234FA2E}">
      <dgm:prSet/>
      <dgm:spPr/>
      <dgm:t>
        <a:bodyPr/>
        <a:lstStyle/>
        <a:p>
          <a:endParaRPr lang="en-US"/>
        </a:p>
      </dgm:t>
    </dgm:pt>
    <dgm:pt modelId="{080C613C-5511-415E-9688-E3F9840BF713}" type="sibTrans" cxnId="{391275D2-0F0F-4CB9-97DB-3738B234FA2E}">
      <dgm:prSet/>
      <dgm:spPr/>
      <dgm:t>
        <a:bodyPr/>
        <a:lstStyle/>
        <a:p>
          <a:endParaRPr lang="en-US"/>
        </a:p>
      </dgm:t>
    </dgm:pt>
    <dgm:pt modelId="{A4D04096-2B8D-4602-BD83-341A0B5F5D6F}">
      <dgm:prSet phldrT="[Text]"/>
      <dgm:spPr/>
      <dgm:t>
        <a:bodyPr/>
        <a:lstStyle/>
        <a:p>
          <a:r>
            <a:rPr lang="en-US" dirty="0"/>
            <a:t>Activity modelling, performance dashboards for network group, review of local audit data on clinical outcomes</a:t>
          </a:r>
        </a:p>
      </dgm:t>
    </dgm:pt>
    <dgm:pt modelId="{8C655691-AE75-46AC-B1F8-16685ADFAFA8}" type="parTrans" cxnId="{795E76EC-3F0D-4759-A329-A362B720795A}">
      <dgm:prSet/>
      <dgm:spPr/>
      <dgm:t>
        <a:bodyPr/>
        <a:lstStyle/>
        <a:p>
          <a:endParaRPr lang="en-US"/>
        </a:p>
      </dgm:t>
    </dgm:pt>
    <dgm:pt modelId="{E556D75A-A0BC-44B5-92EA-E46858C8EA4F}" type="sibTrans" cxnId="{795E76EC-3F0D-4759-A329-A362B720795A}">
      <dgm:prSet/>
      <dgm:spPr/>
      <dgm:t>
        <a:bodyPr/>
        <a:lstStyle/>
        <a:p>
          <a:endParaRPr lang="en-US"/>
        </a:p>
      </dgm:t>
    </dgm:pt>
    <dgm:pt modelId="{B3AD8EAC-F2CC-4481-9DD5-CDB15E5039B8}">
      <dgm:prSet phldrT="[Text]"/>
      <dgm:spPr/>
      <dgm:t>
        <a:bodyPr/>
        <a:lstStyle/>
        <a:p>
          <a:r>
            <a:rPr lang="en-US" dirty="0"/>
            <a:t>Right procedure right place- review of work that can be moved out of theatre environment</a:t>
          </a:r>
        </a:p>
      </dgm:t>
    </dgm:pt>
    <dgm:pt modelId="{DFFD13CE-1712-4AED-B071-59A6675C6B55}" type="parTrans" cxnId="{F0922823-C5DD-46D9-926A-7A15D6A0D517}">
      <dgm:prSet/>
      <dgm:spPr/>
      <dgm:t>
        <a:bodyPr/>
        <a:lstStyle/>
        <a:p>
          <a:endParaRPr lang="en-US"/>
        </a:p>
      </dgm:t>
    </dgm:pt>
    <dgm:pt modelId="{9E9485E4-F948-4283-98EC-DB5CD5D4CA94}" type="sibTrans" cxnId="{F0922823-C5DD-46D9-926A-7A15D6A0D517}">
      <dgm:prSet/>
      <dgm:spPr/>
      <dgm:t>
        <a:bodyPr/>
        <a:lstStyle/>
        <a:p>
          <a:endParaRPr lang="en-US"/>
        </a:p>
      </dgm:t>
    </dgm:pt>
    <dgm:pt modelId="{F73CD6A6-E087-4B85-A4AC-8DDBE1EEFA8E}">
      <dgm:prSet phldrT="[Text]"/>
      <dgm:spPr/>
      <dgm:t>
        <a:bodyPr/>
        <a:lstStyle/>
        <a:p>
          <a:r>
            <a:rPr lang="en-US" dirty="0"/>
            <a:t>HVLC- review standard numbers per list for key procedures</a:t>
          </a:r>
        </a:p>
      </dgm:t>
    </dgm:pt>
    <dgm:pt modelId="{B2463AFD-4E06-402A-AD39-BE6949D9FA8E}" type="parTrans" cxnId="{1BE0C339-6034-4EE8-B627-E15FE861EDAB}">
      <dgm:prSet/>
      <dgm:spPr/>
      <dgm:t>
        <a:bodyPr/>
        <a:lstStyle/>
        <a:p>
          <a:endParaRPr lang="en-US"/>
        </a:p>
      </dgm:t>
    </dgm:pt>
    <dgm:pt modelId="{944A5BB7-589A-4C9D-95D7-84D75BE92DB7}" type="sibTrans" cxnId="{1BE0C339-6034-4EE8-B627-E15FE861EDAB}">
      <dgm:prSet/>
      <dgm:spPr/>
      <dgm:t>
        <a:bodyPr/>
        <a:lstStyle/>
        <a:p>
          <a:endParaRPr lang="en-US"/>
        </a:p>
      </dgm:t>
    </dgm:pt>
    <dgm:pt modelId="{D133D9EF-EC61-46F1-A9E2-737FA79A4516}">
      <dgm:prSet phldrT="[Text]"/>
      <dgm:spPr/>
      <dgm:t>
        <a:bodyPr/>
        <a:lstStyle/>
        <a:p>
          <a:r>
            <a:rPr lang="en-US" dirty="0"/>
            <a:t>Link with surgical hubs proposal- </a:t>
          </a:r>
          <a:r>
            <a:rPr lang="en-US" dirty="0" err="1"/>
            <a:t>Cannock</a:t>
          </a:r>
          <a:r>
            <a:rPr lang="en-US" dirty="0"/>
            <a:t> and </a:t>
          </a:r>
          <a:r>
            <a:rPr lang="en-US" dirty="0" err="1"/>
            <a:t>Sandwell</a:t>
          </a:r>
          <a:r>
            <a:rPr lang="en-US" dirty="0"/>
            <a:t> expansions</a:t>
          </a:r>
        </a:p>
      </dgm:t>
    </dgm:pt>
    <dgm:pt modelId="{8FC32153-7918-4712-98F0-908A63661FA1}" type="parTrans" cxnId="{DEA4CBD5-F86F-40F7-ABA3-F40EF600A30A}">
      <dgm:prSet/>
      <dgm:spPr/>
      <dgm:t>
        <a:bodyPr/>
        <a:lstStyle/>
        <a:p>
          <a:endParaRPr lang="en-US"/>
        </a:p>
      </dgm:t>
    </dgm:pt>
    <dgm:pt modelId="{1E100A98-DF03-4744-BA17-8C7F9D3CD11F}" type="sibTrans" cxnId="{DEA4CBD5-F86F-40F7-ABA3-F40EF600A30A}">
      <dgm:prSet/>
      <dgm:spPr/>
      <dgm:t>
        <a:bodyPr/>
        <a:lstStyle/>
        <a:p>
          <a:endParaRPr lang="en-US"/>
        </a:p>
      </dgm:t>
    </dgm:pt>
    <dgm:pt modelId="{E021072D-03E7-416A-B07C-72000CC46D38}">
      <dgm:prSet phldrT="[Text]"/>
      <dgm:spPr/>
      <dgm:t>
        <a:bodyPr/>
        <a:lstStyle/>
        <a:p>
          <a:r>
            <a:rPr lang="en-US" dirty="0"/>
            <a:t>Complex work sent to QEH, but 5-6 straight forward cases per day (across 4 trusts) could be managed centrally.</a:t>
          </a:r>
        </a:p>
      </dgm:t>
    </dgm:pt>
    <dgm:pt modelId="{4A1271FB-2527-4087-8082-8AA64365C035}" type="parTrans" cxnId="{78C14F1D-4152-4731-ACD0-361BB659CF61}">
      <dgm:prSet/>
      <dgm:spPr/>
      <dgm:t>
        <a:bodyPr/>
        <a:lstStyle/>
        <a:p>
          <a:endParaRPr lang="en-US"/>
        </a:p>
      </dgm:t>
    </dgm:pt>
    <dgm:pt modelId="{C02055D4-6C53-4B9A-B5FB-8841147D400C}" type="sibTrans" cxnId="{78C14F1D-4152-4731-ACD0-361BB659CF61}">
      <dgm:prSet/>
      <dgm:spPr/>
      <dgm:t>
        <a:bodyPr/>
        <a:lstStyle/>
        <a:p>
          <a:endParaRPr lang="en-US"/>
        </a:p>
      </dgm:t>
    </dgm:pt>
    <dgm:pt modelId="{C3099ED9-AC32-4734-9ED7-93B9AB9D6057}" type="pres">
      <dgm:prSet presAssocID="{CF9BC461-6A65-42C6-B03D-9421F1CF39B6}" presName="linear" presStyleCnt="0">
        <dgm:presLayoutVars>
          <dgm:animLvl val="lvl"/>
          <dgm:resizeHandles val="exact"/>
        </dgm:presLayoutVars>
      </dgm:prSet>
      <dgm:spPr/>
    </dgm:pt>
    <dgm:pt modelId="{193078DB-EAD5-49E2-92B5-1C927A802A92}" type="pres">
      <dgm:prSet presAssocID="{876DD35C-2719-4EB1-9B8E-E2220E0F5173}" presName="parentText" presStyleLbl="node1" presStyleIdx="0" presStyleCnt="4">
        <dgm:presLayoutVars>
          <dgm:chMax val="0"/>
          <dgm:bulletEnabled val="1"/>
        </dgm:presLayoutVars>
      </dgm:prSet>
      <dgm:spPr/>
    </dgm:pt>
    <dgm:pt modelId="{EB147122-8ED4-4E1F-B394-A6B39E97A9FB}" type="pres">
      <dgm:prSet presAssocID="{876DD35C-2719-4EB1-9B8E-E2220E0F5173}" presName="childText" presStyleLbl="revTx" presStyleIdx="0" presStyleCnt="4">
        <dgm:presLayoutVars>
          <dgm:bulletEnabled val="1"/>
        </dgm:presLayoutVars>
      </dgm:prSet>
      <dgm:spPr/>
    </dgm:pt>
    <dgm:pt modelId="{3A590F90-8379-48A9-913B-1A37112872B1}" type="pres">
      <dgm:prSet presAssocID="{81F8ADD6-5622-4F98-B8C5-32D2D91C05DA}" presName="parentText" presStyleLbl="node1" presStyleIdx="1" presStyleCnt="4">
        <dgm:presLayoutVars>
          <dgm:chMax val="0"/>
          <dgm:bulletEnabled val="1"/>
        </dgm:presLayoutVars>
      </dgm:prSet>
      <dgm:spPr/>
    </dgm:pt>
    <dgm:pt modelId="{6B61D096-72E1-4D83-9BC0-C413DE46E460}" type="pres">
      <dgm:prSet presAssocID="{81F8ADD6-5622-4F98-B8C5-32D2D91C05DA}" presName="childText" presStyleLbl="revTx" presStyleIdx="1" presStyleCnt="4">
        <dgm:presLayoutVars>
          <dgm:bulletEnabled val="1"/>
        </dgm:presLayoutVars>
      </dgm:prSet>
      <dgm:spPr/>
    </dgm:pt>
    <dgm:pt modelId="{236603DB-9AFC-45DA-8778-BCF49AC76AAD}" type="pres">
      <dgm:prSet presAssocID="{8964F2BF-EA18-4FDA-BB61-36F3D9D0D274}" presName="parentText" presStyleLbl="node1" presStyleIdx="2" presStyleCnt="4">
        <dgm:presLayoutVars>
          <dgm:chMax val="0"/>
          <dgm:bulletEnabled val="1"/>
        </dgm:presLayoutVars>
      </dgm:prSet>
      <dgm:spPr/>
    </dgm:pt>
    <dgm:pt modelId="{CCDE1A11-34CE-4176-906C-95E20D6FFA7F}" type="pres">
      <dgm:prSet presAssocID="{8964F2BF-EA18-4FDA-BB61-36F3D9D0D274}" presName="childText" presStyleLbl="revTx" presStyleIdx="2" presStyleCnt="4">
        <dgm:presLayoutVars>
          <dgm:bulletEnabled val="1"/>
        </dgm:presLayoutVars>
      </dgm:prSet>
      <dgm:spPr/>
    </dgm:pt>
    <dgm:pt modelId="{AB1F50E0-2365-4993-8E14-80A03FD4F829}" type="pres">
      <dgm:prSet presAssocID="{F2E0A853-9915-47BB-81D8-08CB0DD7045B}" presName="parentText" presStyleLbl="node1" presStyleIdx="3" presStyleCnt="4">
        <dgm:presLayoutVars>
          <dgm:chMax val="0"/>
          <dgm:bulletEnabled val="1"/>
        </dgm:presLayoutVars>
      </dgm:prSet>
      <dgm:spPr/>
    </dgm:pt>
    <dgm:pt modelId="{0FE931C9-5257-4B0D-BFD8-198BFBEDD36D}" type="pres">
      <dgm:prSet presAssocID="{F2E0A853-9915-47BB-81D8-08CB0DD7045B}" presName="childText" presStyleLbl="revTx" presStyleIdx="3" presStyleCnt="4">
        <dgm:presLayoutVars>
          <dgm:bulletEnabled val="1"/>
        </dgm:presLayoutVars>
      </dgm:prSet>
      <dgm:spPr/>
    </dgm:pt>
  </dgm:ptLst>
  <dgm:cxnLst>
    <dgm:cxn modelId="{7A691704-B2E2-423B-8622-7A157099478F}" type="presOf" srcId="{81F8ADD6-5622-4F98-B8C5-32D2D91C05DA}" destId="{3A590F90-8379-48A9-913B-1A37112872B1}" srcOrd="0" destOrd="0" presId="urn:microsoft.com/office/officeart/2005/8/layout/vList2"/>
    <dgm:cxn modelId="{3184E80C-34D7-4EAE-A1F7-C5CBCDABCF7D}" type="presOf" srcId="{876DD35C-2719-4EB1-9B8E-E2220E0F5173}" destId="{193078DB-EAD5-49E2-92B5-1C927A802A92}" srcOrd="0" destOrd="0" presId="urn:microsoft.com/office/officeart/2005/8/layout/vList2"/>
    <dgm:cxn modelId="{3036AD18-B31C-43E0-AA87-53801B613892}" type="presOf" srcId="{A4D04096-2B8D-4602-BD83-341A0B5F5D6F}" destId="{EB147122-8ED4-4E1F-B394-A6B39E97A9FB}" srcOrd="0" destOrd="1" presId="urn:microsoft.com/office/officeart/2005/8/layout/vList2"/>
    <dgm:cxn modelId="{38F7C518-5DCD-4248-AF5C-F14143D3DDA4}" srcId="{876DD35C-2719-4EB1-9B8E-E2220E0F5173}" destId="{22DB96BA-011F-4161-8603-343975FDC2A3}" srcOrd="0" destOrd="0" parTransId="{3973F7A6-E2FE-4BF7-9436-1CD2003E03E8}" sibTransId="{3A57A75B-D29D-451E-A422-DCFEDBFCA90D}"/>
    <dgm:cxn modelId="{78C14F1D-4152-4731-ACD0-361BB659CF61}" srcId="{F2E0A853-9915-47BB-81D8-08CB0DD7045B}" destId="{E021072D-03E7-416A-B07C-72000CC46D38}" srcOrd="1" destOrd="0" parTransId="{4A1271FB-2527-4087-8082-8AA64365C035}" sibTransId="{C02055D4-6C53-4B9A-B5FB-8841147D400C}"/>
    <dgm:cxn modelId="{AEC33620-34A6-45CB-9D6C-1FD3FDD42FC7}" type="presOf" srcId="{0EF082DB-754E-45D4-9099-3441F713EF80}" destId="{CCDE1A11-34CE-4176-906C-95E20D6FFA7F}" srcOrd="0" destOrd="0" presId="urn:microsoft.com/office/officeart/2005/8/layout/vList2"/>
    <dgm:cxn modelId="{F0922823-C5DD-46D9-926A-7A15D6A0D517}" srcId="{81F8ADD6-5622-4F98-B8C5-32D2D91C05DA}" destId="{B3AD8EAC-F2CC-4481-9DD5-CDB15E5039B8}" srcOrd="1" destOrd="0" parTransId="{DFFD13CE-1712-4AED-B071-59A6675C6B55}" sibTransId="{9E9485E4-F948-4283-98EC-DB5CD5D4CA94}"/>
    <dgm:cxn modelId="{ABB74A35-E66E-4D51-8008-8CEC92660889}" srcId="{8964F2BF-EA18-4FDA-BB61-36F3D9D0D274}" destId="{0EF082DB-754E-45D4-9099-3441F713EF80}" srcOrd="0" destOrd="0" parTransId="{FD8577C5-5B38-4381-93D6-598CEFFF0AF2}" sibTransId="{2B7F4ACC-8386-4527-9175-D173A58F360A}"/>
    <dgm:cxn modelId="{1BE0C339-6034-4EE8-B627-E15FE861EDAB}" srcId="{81F8ADD6-5622-4F98-B8C5-32D2D91C05DA}" destId="{F73CD6A6-E087-4B85-A4AC-8DDBE1EEFA8E}" srcOrd="2" destOrd="0" parTransId="{B2463AFD-4E06-402A-AD39-BE6949D9FA8E}" sibTransId="{944A5BB7-589A-4C9D-95D7-84D75BE92DB7}"/>
    <dgm:cxn modelId="{E667873E-B6F2-45E4-82B6-DECA7CBF42F1}" type="presOf" srcId="{ED2D6302-946B-4643-825E-511807793892}" destId="{0FE931C9-5257-4B0D-BFD8-198BFBEDD36D}" srcOrd="0" destOrd="0" presId="urn:microsoft.com/office/officeart/2005/8/layout/vList2"/>
    <dgm:cxn modelId="{D699AD5C-EC68-45D9-8E79-D64CB64218DB}" type="presOf" srcId="{57791810-134C-4413-896E-A0211A4D9CB7}" destId="{6B61D096-72E1-4D83-9BC0-C413DE46E460}" srcOrd="0" destOrd="0" presId="urn:microsoft.com/office/officeart/2005/8/layout/vList2"/>
    <dgm:cxn modelId="{E0C26E63-3D4E-482A-BC0F-61F043E7068B}" type="presOf" srcId="{F73CD6A6-E087-4B85-A4AC-8DDBE1EEFA8E}" destId="{6B61D096-72E1-4D83-9BC0-C413DE46E460}" srcOrd="0" destOrd="2" presId="urn:microsoft.com/office/officeart/2005/8/layout/vList2"/>
    <dgm:cxn modelId="{4A7DD844-620D-424F-9F71-25331B3DA3BF}" type="presOf" srcId="{CF9BC461-6A65-42C6-B03D-9421F1CF39B6}" destId="{C3099ED9-AC32-4734-9ED7-93B9AB9D6057}" srcOrd="0" destOrd="0" presId="urn:microsoft.com/office/officeart/2005/8/layout/vList2"/>
    <dgm:cxn modelId="{32703273-8810-4B37-8482-2493CAA3AA30}" type="presOf" srcId="{22DB96BA-011F-4161-8603-343975FDC2A3}" destId="{EB147122-8ED4-4E1F-B394-A6B39E97A9FB}" srcOrd="0" destOrd="0" presId="urn:microsoft.com/office/officeart/2005/8/layout/vList2"/>
    <dgm:cxn modelId="{A8EABE7D-6CE4-4F93-A51C-7DF891619B5F}" type="presOf" srcId="{E021072D-03E7-416A-B07C-72000CC46D38}" destId="{0FE931C9-5257-4B0D-BFD8-198BFBEDD36D}" srcOrd="0" destOrd="1" presId="urn:microsoft.com/office/officeart/2005/8/layout/vList2"/>
    <dgm:cxn modelId="{7BC634AA-FA6E-4D2C-8E19-478B398F2A90}" type="presOf" srcId="{B3AD8EAC-F2CC-4481-9DD5-CDB15E5039B8}" destId="{6B61D096-72E1-4D83-9BC0-C413DE46E460}" srcOrd="0" destOrd="1" presId="urn:microsoft.com/office/officeart/2005/8/layout/vList2"/>
    <dgm:cxn modelId="{3815E4AC-A4CA-4A98-AE69-1D501FD884DF}" srcId="{81F8ADD6-5622-4F98-B8C5-32D2D91C05DA}" destId="{57791810-134C-4413-896E-A0211A4D9CB7}" srcOrd="0" destOrd="0" parTransId="{ADD211F0-E32A-4D4A-96A0-82A4C56793CE}" sibTransId="{793D37D6-9AAF-4E36-AE33-41EA53FD8E6B}"/>
    <dgm:cxn modelId="{AE0469AD-F538-49DB-9A20-DFA04AAB66B7}" type="presOf" srcId="{D133D9EF-EC61-46F1-A9E2-737FA79A4516}" destId="{CCDE1A11-34CE-4176-906C-95E20D6FFA7F}" srcOrd="0" destOrd="1" presId="urn:microsoft.com/office/officeart/2005/8/layout/vList2"/>
    <dgm:cxn modelId="{ABAB51C4-18EE-4027-9254-E9DFD5A1C115}" type="presOf" srcId="{F2E0A853-9915-47BB-81D8-08CB0DD7045B}" destId="{AB1F50E0-2365-4993-8E14-80A03FD4F829}" srcOrd="0" destOrd="0" presId="urn:microsoft.com/office/officeart/2005/8/layout/vList2"/>
    <dgm:cxn modelId="{391275D2-0F0F-4CB9-97DB-3738B234FA2E}" srcId="{F2E0A853-9915-47BB-81D8-08CB0DD7045B}" destId="{ED2D6302-946B-4643-825E-511807793892}" srcOrd="0" destOrd="0" parTransId="{9B4FC8AF-098B-47FA-905E-C43A4A9F8880}" sibTransId="{080C613C-5511-415E-9688-E3F9840BF713}"/>
    <dgm:cxn modelId="{D0C81FD5-820A-4C86-9D0D-4D34B1B61742}" type="presOf" srcId="{8964F2BF-EA18-4FDA-BB61-36F3D9D0D274}" destId="{236603DB-9AFC-45DA-8778-BCF49AC76AAD}" srcOrd="0" destOrd="0" presId="urn:microsoft.com/office/officeart/2005/8/layout/vList2"/>
    <dgm:cxn modelId="{DEA4CBD5-F86F-40F7-ABA3-F40EF600A30A}" srcId="{8964F2BF-EA18-4FDA-BB61-36F3D9D0D274}" destId="{D133D9EF-EC61-46F1-A9E2-737FA79A4516}" srcOrd="1" destOrd="0" parTransId="{8FC32153-7918-4712-98F0-908A63661FA1}" sibTransId="{1E100A98-DF03-4744-BA17-8C7F9D3CD11F}"/>
    <dgm:cxn modelId="{526B7ED6-5362-4451-9943-1148F42432DB}" srcId="{CF9BC461-6A65-42C6-B03D-9421F1CF39B6}" destId="{F2E0A853-9915-47BB-81D8-08CB0DD7045B}" srcOrd="3" destOrd="0" parTransId="{408D399D-1121-44D4-8A29-52937707BBBF}" sibTransId="{C98E0E72-12FC-46CE-B1C8-431902CAE5DA}"/>
    <dgm:cxn modelId="{A82D5FDB-036E-454C-9DC2-BD161F8F86D8}" srcId="{CF9BC461-6A65-42C6-B03D-9421F1CF39B6}" destId="{81F8ADD6-5622-4F98-B8C5-32D2D91C05DA}" srcOrd="1" destOrd="0" parTransId="{79DEAB3B-C227-4B58-B69B-53481353555F}" sibTransId="{AB9282F6-8A40-4D0A-BDF3-CB9E49D8D27F}"/>
    <dgm:cxn modelId="{E900BADE-1DD8-4321-BFC0-D21F5C7F0DE5}" srcId="{CF9BC461-6A65-42C6-B03D-9421F1CF39B6}" destId="{876DD35C-2719-4EB1-9B8E-E2220E0F5173}" srcOrd="0" destOrd="0" parTransId="{B872E791-920D-4319-BDF7-EC99282AE50C}" sibTransId="{5C563A27-0112-45EE-95D4-26CBE3B9B662}"/>
    <dgm:cxn modelId="{0F2092E1-8678-4746-A32D-6DA2935EA7F2}" srcId="{CF9BC461-6A65-42C6-B03D-9421F1CF39B6}" destId="{8964F2BF-EA18-4FDA-BB61-36F3D9D0D274}" srcOrd="2" destOrd="0" parTransId="{2686B19E-DCA7-407A-9C4C-C85382C43D3D}" sibTransId="{9A650C9A-F38B-44B3-82B2-26450845901D}"/>
    <dgm:cxn modelId="{795E76EC-3F0D-4759-A329-A362B720795A}" srcId="{876DD35C-2719-4EB1-9B8E-E2220E0F5173}" destId="{A4D04096-2B8D-4602-BD83-341A0B5F5D6F}" srcOrd="1" destOrd="0" parTransId="{8C655691-AE75-46AC-B1F8-16685ADFAFA8}" sibTransId="{E556D75A-A0BC-44B5-92EA-E46858C8EA4F}"/>
    <dgm:cxn modelId="{858E3300-5EA2-4C20-874F-2F61DB6030C8}" type="presParOf" srcId="{C3099ED9-AC32-4734-9ED7-93B9AB9D6057}" destId="{193078DB-EAD5-49E2-92B5-1C927A802A92}" srcOrd="0" destOrd="0" presId="urn:microsoft.com/office/officeart/2005/8/layout/vList2"/>
    <dgm:cxn modelId="{BCEE46B1-1D4A-41A3-B379-ABC615709883}" type="presParOf" srcId="{C3099ED9-AC32-4734-9ED7-93B9AB9D6057}" destId="{EB147122-8ED4-4E1F-B394-A6B39E97A9FB}" srcOrd="1" destOrd="0" presId="urn:microsoft.com/office/officeart/2005/8/layout/vList2"/>
    <dgm:cxn modelId="{AEB70527-EEC8-4A16-AFD5-3B25CF93EBAF}" type="presParOf" srcId="{C3099ED9-AC32-4734-9ED7-93B9AB9D6057}" destId="{3A590F90-8379-48A9-913B-1A37112872B1}" srcOrd="2" destOrd="0" presId="urn:microsoft.com/office/officeart/2005/8/layout/vList2"/>
    <dgm:cxn modelId="{867B9A73-5C48-4FA8-BB53-085AF895D9F8}" type="presParOf" srcId="{C3099ED9-AC32-4734-9ED7-93B9AB9D6057}" destId="{6B61D096-72E1-4D83-9BC0-C413DE46E460}" srcOrd="3" destOrd="0" presId="urn:microsoft.com/office/officeart/2005/8/layout/vList2"/>
    <dgm:cxn modelId="{51CC51E4-BCD3-4582-A2A1-819178592283}" type="presParOf" srcId="{C3099ED9-AC32-4734-9ED7-93B9AB9D6057}" destId="{236603DB-9AFC-45DA-8778-BCF49AC76AAD}" srcOrd="4" destOrd="0" presId="urn:microsoft.com/office/officeart/2005/8/layout/vList2"/>
    <dgm:cxn modelId="{BEC2EEBB-5ED0-4F5F-8BFD-603A79399BC1}" type="presParOf" srcId="{C3099ED9-AC32-4734-9ED7-93B9AB9D6057}" destId="{CCDE1A11-34CE-4176-906C-95E20D6FFA7F}" srcOrd="5" destOrd="0" presId="urn:microsoft.com/office/officeart/2005/8/layout/vList2"/>
    <dgm:cxn modelId="{10400B3E-9419-4343-8236-046B34AA573B}" type="presParOf" srcId="{C3099ED9-AC32-4734-9ED7-93B9AB9D6057}" destId="{AB1F50E0-2365-4993-8E14-80A03FD4F829}" srcOrd="6" destOrd="0" presId="urn:microsoft.com/office/officeart/2005/8/layout/vList2"/>
    <dgm:cxn modelId="{8BFC123C-82A4-485C-AE4B-5C2A47D19FDE}" type="presParOf" srcId="{C3099ED9-AC32-4734-9ED7-93B9AB9D6057}" destId="{0FE931C9-5257-4B0D-BFD8-198BFBEDD36D}"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A6F82A2-0C30-4F17-9CB3-940AE702F676}"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65291495-12AF-48C2-9DB8-6CBAC50BE6E2}">
      <dgm:prSet phldrT="[Text]"/>
      <dgm:spPr/>
      <dgm:t>
        <a:bodyPr/>
        <a:lstStyle/>
        <a:p>
          <a:r>
            <a:rPr lang="en-US" dirty="0"/>
            <a:t>Primary Care referral &amp; </a:t>
          </a:r>
          <a:r>
            <a:rPr lang="en-US" dirty="0" err="1"/>
            <a:t>Teledermatology</a:t>
          </a:r>
          <a:r>
            <a:rPr lang="en-US" dirty="0"/>
            <a:t> </a:t>
          </a:r>
        </a:p>
      </dgm:t>
    </dgm:pt>
    <dgm:pt modelId="{6969623B-0667-4399-BF7F-8E59D692ABF7}" type="parTrans" cxnId="{CD04B0FC-42B7-4837-85C9-62F65AD1591D}">
      <dgm:prSet/>
      <dgm:spPr/>
      <dgm:t>
        <a:bodyPr/>
        <a:lstStyle/>
        <a:p>
          <a:endParaRPr lang="en-US"/>
        </a:p>
      </dgm:t>
    </dgm:pt>
    <dgm:pt modelId="{EE24CF70-5129-4C8A-920D-BA55BDFC32F2}" type="sibTrans" cxnId="{CD04B0FC-42B7-4837-85C9-62F65AD1591D}">
      <dgm:prSet/>
      <dgm:spPr/>
      <dgm:t>
        <a:bodyPr/>
        <a:lstStyle/>
        <a:p>
          <a:endParaRPr lang="en-US"/>
        </a:p>
      </dgm:t>
    </dgm:pt>
    <dgm:pt modelId="{523A8702-1016-4231-9EA9-9EBBF2A45372}">
      <dgm:prSet phldrT="[Text]"/>
      <dgm:spPr/>
      <dgm:t>
        <a:bodyPr/>
        <a:lstStyle/>
        <a:p>
          <a:r>
            <a:rPr lang="en-US" dirty="0"/>
            <a:t>Lead:</a:t>
          </a:r>
        </a:p>
      </dgm:t>
    </dgm:pt>
    <dgm:pt modelId="{3B48449D-8DF9-41D5-959E-C03635E50510}" type="parTrans" cxnId="{5FA59B37-A6A3-40F9-BF1D-39E146B5CBC4}">
      <dgm:prSet/>
      <dgm:spPr/>
      <dgm:t>
        <a:bodyPr/>
        <a:lstStyle/>
        <a:p>
          <a:endParaRPr lang="en-US"/>
        </a:p>
      </dgm:t>
    </dgm:pt>
    <dgm:pt modelId="{D56751D8-CC64-4CE7-B0C6-81F97E4E4992}" type="sibTrans" cxnId="{5FA59B37-A6A3-40F9-BF1D-39E146B5CBC4}">
      <dgm:prSet/>
      <dgm:spPr/>
      <dgm:t>
        <a:bodyPr/>
        <a:lstStyle/>
        <a:p>
          <a:endParaRPr lang="en-US"/>
        </a:p>
      </dgm:t>
    </dgm:pt>
    <dgm:pt modelId="{F69761E8-1D33-49BB-BE4B-1C0A7927E96F}">
      <dgm:prSet phldrT="[Text]"/>
      <dgm:spPr/>
      <dgm:t>
        <a:bodyPr/>
        <a:lstStyle/>
        <a:p>
          <a:r>
            <a:rPr lang="en-US" dirty="0"/>
            <a:t>Clinic redesign</a:t>
          </a:r>
        </a:p>
      </dgm:t>
    </dgm:pt>
    <dgm:pt modelId="{11E41A66-D7CC-4374-B334-B83326DBF42C}" type="parTrans" cxnId="{F6902018-70DF-43D1-B302-D9A8A5034C44}">
      <dgm:prSet/>
      <dgm:spPr/>
      <dgm:t>
        <a:bodyPr/>
        <a:lstStyle/>
        <a:p>
          <a:endParaRPr lang="en-US"/>
        </a:p>
      </dgm:t>
    </dgm:pt>
    <dgm:pt modelId="{DFE71051-DBD1-4504-A25F-2B32640146C1}" type="sibTrans" cxnId="{F6902018-70DF-43D1-B302-D9A8A5034C44}">
      <dgm:prSet/>
      <dgm:spPr/>
      <dgm:t>
        <a:bodyPr/>
        <a:lstStyle/>
        <a:p>
          <a:endParaRPr lang="en-US"/>
        </a:p>
      </dgm:t>
    </dgm:pt>
    <dgm:pt modelId="{E481B53C-42FB-44F3-BDEF-13FDDE110138}">
      <dgm:prSet phldrT="[Text]"/>
      <dgm:spPr/>
      <dgm:t>
        <a:bodyPr/>
        <a:lstStyle/>
        <a:p>
          <a:r>
            <a:rPr lang="en-US" dirty="0"/>
            <a:t>Lead:</a:t>
          </a:r>
        </a:p>
      </dgm:t>
    </dgm:pt>
    <dgm:pt modelId="{5BDA45E0-412C-47EC-95C6-5014AAE8B8E8}" type="parTrans" cxnId="{B5785291-8B44-4848-95F8-CE023E10F2F5}">
      <dgm:prSet/>
      <dgm:spPr/>
      <dgm:t>
        <a:bodyPr/>
        <a:lstStyle/>
        <a:p>
          <a:endParaRPr lang="en-US"/>
        </a:p>
      </dgm:t>
    </dgm:pt>
    <dgm:pt modelId="{8110C2BA-BA9E-4483-B1FD-FE629EEB5B0F}" type="sibTrans" cxnId="{B5785291-8B44-4848-95F8-CE023E10F2F5}">
      <dgm:prSet/>
      <dgm:spPr/>
      <dgm:t>
        <a:bodyPr/>
        <a:lstStyle/>
        <a:p>
          <a:endParaRPr lang="en-US"/>
        </a:p>
      </dgm:t>
    </dgm:pt>
    <dgm:pt modelId="{0A3850E1-538F-4964-B1A4-E3A60E78F835}">
      <dgm:prSet phldrT="[Text]"/>
      <dgm:spPr/>
      <dgm:t>
        <a:bodyPr/>
        <a:lstStyle/>
        <a:p>
          <a:r>
            <a:rPr lang="en-US" dirty="0"/>
            <a:t>Tertiary Services</a:t>
          </a:r>
        </a:p>
      </dgm:t>
    </dgm:pt>
    <dgm:pt modelId="{09A41ABE-4835-4A3C-9A3E-501BC31DA5A9}" type="parTrans" cxnId="{E464D149-C8A3-4877-9FF4-4FAEFF8385FA}">
      <dgm:prSet/>
      <dgm:spPr/>
      <dgm:t>
        <a:bodyPr/>
        <a:lstStyle/>
        <a:p>
          <a:endParaRPr lang="en-US"/>
        </a:p>
      </dgm:t>
    </dgm:pt>
    <dgm:pt modelId="{8AB29FE0-F611-48FE-B5F8-74A868910F4D}" type="sibTrans" cxnId="{E464D149-C8A3-4877-9FF4-4FAEFF8385FA}">
      <dgm:prSet/>
      <dgm:spPr/>
      <dgm:t>
        <a:bodyPr/>
        <a:lstStyle/>
        <a:p>
          <a:endParaRPr lang="en-US"/>
        </a:p>
      </dgm:t>
    </dgm:pt>
    <dgm:pt modelId="{539482F5-6530-4F32-B118-267ABD92EA63}">
      <dgm:prSet phldrT="[Text]"/>
      <dgm:spPr/>
      <dgm:t>
        <a:bodyPr/>
        <a:lstStyle/>
        <a:p>
          <a:r>
            <a:rPr lang="en-US" dirty="0"/>
            <a:t>Skin Cancer Hub and Spoke Model</a:t>
          </a:r>
        </a:p>
      </dgm:t>
    </dgm:pt>
    <dgm:pt modelId="{8DF0D787-6CFD-433D-B21E-758AD120C92E}" type="parTrans" cxnId="{D987DCA7-A94B-496D-97ED-6B0591F63283}">
      <dgm:prSet/>
      <dgm:spPr/>
      <dgm:t>
        <a:bodyPr/>
        <a:lstStyle/>
        <a:p>
          <a:endParaRPr lang="en-US"/>
        </a:p>
      </dgm:t>
    </dgm:pt>
    <dgm:pt modelId="{B8FB889C-A194-4312-A8ED-5A5C14A36E4A}" type="sibTrans" cxnId="{D987DCA7-A94B-496D-97ED-6B0591F63283}">
      <dgm:prSet/>
      <dgm:spPr/>
      <dgm:t>
        <a:bodyPr/>
        <a:lstStyle/>
        <a:p>
          <a:endParaRPr lang="en-US"/>
        </a:p>
      </dgm:t>
    </dgm:pt>
    <dgm:pt modelId="{DBB1D1DD-536C-4E3C-88BF-6113B22B7967}">
      <dgm:prSet phldrT="[Text]"/>
      <dgm:spPr/>
      <dgm:t>
        <a:bodyPr/>
        <a:lstStyle/>
        <a:p>
          <a:r>
            <a:rPr lang="en-US" dirty="0"/>
            <a:t>Lead:</a:t>
          </a:r>
        </a:p>
      </dgm:t>
    </dgm:pt>
    <dgm:pt modelId="{4D0305FA-4AC1-4FB6-BAA9-1C5BFB9B4B91}" type="parTrans" cxnId="{4CFB5A39-ED32-4DDC-AEDC-741030C14B67}">
      <dgm:prSet/>
      <dgm:spPr/>
      <dgm:t>
        <a:bodyPr/>
        <a:lstStyle/>
        <a:p>
          <a:endParaRPr lang="en-US"/>
        </a:p>
      </dgm:t>
    </dgm:pt>
    <dgm:pt modelId="{696D9D53-256C-4109-B89D-BF77FDAAEA3E}" type="sibTrans" cxnId="{4CFB5A39-ED32-4DDC-AEDC-741030C14B67}">
      <dgm:prSet/>
      <dgm:spPr/>
      <dgm:t>
        <a:bodyPr/>
        <a:lstStyle/>
        <a:p>
          <a:endParaRPr lang="en-US"/>
        </a:p>
      </dgm:t>
    </dgm:pt>
    <dgm:pt modelId="{72D95F33-A7AE-41DD-A636-B7325657546C}">
      <dgm:prSet phldrT="[Text]"/>
      <dgm:spPr/>
      <dgm:t>
        <a:bodyPr/>
        <a:lstStyle/>
        <a:p>
          <a:r>
            <a:rPr lang="en-US" dirty="0"/>
            <a:t>Lead:</a:t>
          </a:r>
        </a:p>
      </dgm:t>
    </dgm:pt>
    <dgm:pt modelId="{7951812E-4CCD-4CDD-9ABB-BB2A1F47C1ED}" type="parTrans" cxnId="{7A6491BE-0583-4020-AA34-97C73D7BE4CB}">
      <dgm:prSet/>
      <dgm:spPr/>
      <dgm:t>
        <a:bodyPr/>
        <a:lstStyle/>
        <a:p>
          <a:endParaRPr lang="en-US"/>
        </a:p>
      </dgm:t>
    </dgm:pt>
    <dgm:pt modelId="{9DAAE816-4EC9-4E45-BC61-279AAC569110}" type="sibTrans" cxnId="{7A6491BE-0583-4020-AA34-97C73D7BE4CB}">
      <dgm:prSet/>
      <dgm:spPr/>
      <dgm:t>
        <a:bodyPr/>
        <a:lstStyle/>
        <a:p>
          <a:endParaRPr lang="en-US"/>
        </a:p>
      </dgm:t>
    </dgm:pt>
    <dgm:pt modelId="{0B9B8C91-A59A-4FA9-94FE-B0C8E14C7946}">
      <dgm:prSet phldrT="[Text]"/>
      <dgm:spPr/>
      <dgm:t>
        <a:bodyPr/>
        <a:lstStyle/>
        <a:p>
          <a:r>
            <a:rPr lang="en-US" dirty="0"/>
            <a:t>oversees the creation of the one-stop clinic model, integrated multi-</a:t>
          </a:r>
          <a:r>
            <a:rPr lang="en-US" dirty="0" err="1"/>
            <a:t>Speciality</a:t>
          </a:r>
          <a:r>
            <a:rPr lang="en-US" dirty="0"/>
            <a:t> super-clinics and the creation of the Black Country Skin Hospital rapid access skin cancer hub</a:t>
          </a:r>
        </a:p>
      </dgm:t>
    </dgm:pt>
    <dgm:pt modelId="{B881DC70-AE94-4DD1-9B38-889D19AD1151}" type="parTrans" cxnId="{8A38B827-0AA8-4C3E-A943-99DD3EC3D5A8}">
      <dgm:prSet/>
      <dgm:spPr/>
      <dgm:t>
        <a:bodyPr/>
        <a:lstStyle/>
        <a:p>
          <a:endParaRPr lang="en-US"/>
        </a:p>
      </dgm:t>
    </dgm:pt>
    <dgm:pt modelId="{74D14BDD-A756-490B-AB02-808CC177FE7C}" type="sibTrans" cxnId="{8A38B827-0AA8-4C3E-A943-99DD3EC3D5A8}">
      <dgm:prSet/>
      <dgm:spPr/>
      <dgm:t>
        <a:bodyPr/>
        <a:lstStyle/>
        <a:p>
          <a:endParaRPr lang="en-US"/>
        </a:p>
      </dgm:t>
    </dgm:pt>
    <dgm:pt modelId="{A03EDE7C-D0ED-429C-8ACD-2B12EED1DDDB}">
      <dgm:prSet phldrT="[Text]"/>
      <dgm:spPr/>
      <dgm:t>
        <a:bodyPr/>
        <a:lstStyle/>
        <a:p>
          <a:r>
            <a:rPr lang="en-US" dirty="0"/>
            <a:t>oversee the expansion of tertiary skin cancer surgery and oncology within the ICO and expansion of the </a:t>
          </a:r>
          <a:r>
            <a:rPr lang="en-US" dirty="0" err="1"/>
            <a:t>ssMDT</a:t>
          </a:r>
          <a:endParaRPr lang="en-US" dirty="0"/>
        </a:p>
      </dgm:t>
    </dgm:pt>
    <dgm:pt modelId="{62D8545B-E2E1-4CFE-9012-441BD64831EE}" type="parTrans" cxnId="{F6290EE6-A7DB-43A3-BC35-07272B911B73}">
      <dgm:prSet/>
      <dgm:spPr/>
      <dgm:t>
        <a:bodyPr/>
        <a:lstStyle/>
        <a:p>
          <a:endParaRPr lang="en-US"/>
        </a:p>
      </dgm:t>
    </dgm:pt>
    <dgm:pt modelId="{A404B35B-5A37-4FE9-8C8A-20F28C337CD4}" type="sibTrans" cxnId="{F6290EE6-A7DB-43A3-BC35-07272B911B73}">
      <dgm:prSet/>
      <dgm:spPr/>
      <dgm:t>
        <a:bodyPr/>
        <a:lstStyle/>
        <a:p>
          <a:endParaRPr lang="en-US"/>
        </a:p>
      </dgm:t>
    </dgm:pt>
    <dgm:pt modelId="{59BBDCD6-54C5-4129-B8B4-0CE21A94F771}">
      <dgm:prSet phldrT="[Text]"/>
      <dgm:spPr/>
      <dgm:t>
        <a:bodyPr/>
        <a:lstStyle/>
        <a:p>
          <a:r>
            <a:rPr lang="en-US" dirty="0"/>
            <a:t>Rapid access skin cancer model at the Hub</a:t>
          </a:r>
        </a:p>
      </dgm:t>
    </dgm:pt>
    <dgm:pt modelId="{E71BA785-CD9B-4FAD-A522-1D1236EB6C54}" type="parTrans" cxnId="{F79A65AC-02C2-41D5-BB50-1CD8BF4A10B8}">
      <dgm:prSet/>
      <dgm:spPr/>
      <dgm:t>
        <a:bodyPr/>
        <a:lstStyle/>
        <a:p>
          <a:endParaRPr lang="en-US"/>
        </a:p>
      </dgm:t>
    </dgm:pt>
    <dgm:pt modelId="{E6D82E2B-8FDF-492C-94AA-E39B9E261AAE}" type="sibTrans" cxnId="{F79A65AC-02C2-41D5-BB50-1CD8BF4A10B8}">
      <dgm:prSet/>
      <dgm:spPr/>
      <dgm:t>
        <a:bodyPr/>
        <a:lstStyle/>
        <a:p>
          <a:endParaRPr lang="en-US"/>
        </a:p>
      </dgm:t>
    </dgm:pt>
    <dgm:pt modelId="{EDCC5D3F-E668-496A-AA10-ECE29B323691}">
      <dgm:prSet phldrT="[Text]"/>
      <dgm:spPr/>
      <dgm:t>
        <a:bodyPr/>
        <a:lstStyle/>
        <a:p>
          <a:r>
            <a:rPr lang="en-US" dirty="0"/>
            <a:t>Staff at base and 1 day pw at hub</a:t>
          </a:r>
        </a:p>
      </dgm:t>
    </dgm:pt>
    <dgm:pt modelId="{D7636172-21AB-4DF2-B8EB-B6B475B935C4}" type="parTrans" cxnId="{9220364F-5300-4AF6-9CFE-07784AD7410F}">
      <dgm:prSet/>
      <dgm:spPr/>
      <dgm:t>
        <a:bodyPr/>
        <a:lstStyle/>
        <a:p>
          <a:endParaRPr lang="en-US"/>
        </a:p>
      </dgm:t>
    </dgm:pt>
    <dgm:pt modelId="{51720C04-3771-487D-8886-3D28DD656854}" type="sibTrans" cxnId="{9220364F-5300-4AF6-9CFE-07784AD7410F}">
      <dgm:prSet/>
      <dgm:spPr/>
      <dgm:t>
        <a:bodyPr/>
        <a:lstStyle/>
        <a:p>
          <a:endParaRPr lang="en-US"/>
        </a:p>
      </dgm:t>
    </dgm:pt>
    <dgm:pt modelId="{D4350561-AF48-45E6-92F1-8FAA6FC28BED}">
      <dgm:prSet phldrT="[Text]"/>
      <dgm:spPr/>
      <dgm:t>
        <a:bodyPr/>
        <a:lstStyle/>
        <a:p>
          <a:r>
            <a:rPr lang="en-US" dirty="0"/>
            <a:t>oversees the implementation of </a:t>
          </a:r>
          <a:r>
            <a:rPr lang="en-US" dirty="0" err="1"/>
            <a:t>Teledermatology</a:t>
          </a:r>
          <a:r>
            <a:rPr lang="en-US" dirty="0"/>
            <a:t> in secondary care, managing primary care referrals and triaging of referrals</a:t>
          </a:r>
        </a:p>
      </dgm:t>
    </dgm:pt>
    <dgm:pt modelId="{9016F5B6-E045-4FAC-BA2B-C1E19A460752}" type="parTrans" cxnId="{771CD3C9-D4FD-4C13-8421-7DD5BB8400C2}">
      <dgm:prSet/>
      <dgm:spPr/>
      <dgm:t>
        <a:bodyPr/>
        <a:lstStyle/>
        <a:p>
          <a:endParaRPr lang="en-US"/>
        </a:p>
      </dgm:t>
    </dgm:pt>
    <dgm:pt modelId="{457B6A4B-5B2F-4FCF-A72B-F039F93B2189}" type="sibTrans" cxnId="{771CD3C9-D4FD-4C13-8421-7DD5BB8400C2}">
      <dgm:prSet/>
      <dgm:spPr/>
      <dgm:t>
        <a:bodyPr/>
        <a:lstStyle/>
        <a:p>
          <a:endParaRPr lang="en-US"/>
        </a:p>
      </dgm:t>
    </dgm:pt>
    <dgm:pt modelId="{8F3D2AA3-9C5A-449E-B192-F9B20BDCD870}">
      <dgm:prSet/>
      <dgm:spPr/>
      <dgm:t>
        <a:bodyPr/>
        <a:lstStyle/>
        <a:p>
          <a:r>
            <a:rPr lang="en-US" dirty="0"/>
            <a:t>Skin Cancer Pathology </a:t>
          </a:r>
          <a:endParaRPr lang="en-GB" dirty="0"/>
        </a:p>
      </dgm:t>
    </dgm:pt>
    <dgm:pt modelId="{2C06F698-22A8-41CB-9D09-65AE5E23AB92}" type="parTrans" cxnId="{6447BC04-0AD9-4B85-88DF-A3CE159B4824}">
      <dgm:prSet/>
      <dgm:spPr/>
      <dgm:t>
        <a:bodyPr/>
        <a:lstStyle/>
        <a:p>
          <a:endParaRPr lang="en-US"/>
        </a:p>
      </dgm:t>
    </dgm:pt>
    <dgm:pt modelId="{1E2E6595-1BCA-4975-94FD-0F0F17EB8222}" type="sibTrans" cxnId="{6447BC04-0AD9-4B85-88DF-A3CE159B4824}">
      <dgm:prSet/>
      <dgm:spPr/>
      <dgm:t>
        <a:bodyPr/>
        <a:lstStyle/>
        <a:p>
          <a:endParaRPr lang="en-US"/>
        </a:p>
      </dgm:t>
    </dgm:pt>
    <dgm:pt modelId="{21F28C35-FF86-485F-BB28-F759CDB78B39}">
      <dgm:prSet/>
      <dgm:spPr/>
      <dgm:t>
        <a:bodyPr/>
        <a:lstStyle/>
        <a:p>
          <a:r>
            <a:rPr lang="en-US" dirty="0"/>
            <a:t>Surgical Triage and Booking</a:t>
          </a:r>
          <a:endParaRPr lang="en-GB" dirty="0"/>
        </a:p>
      </dgm:t>
    </dgm:pt>
    <dgm:pt modelId="{19BECE34-F6D8-4E84-A61F-7EF725B9E525}" type="parTrans" cxnId="{7C503338-4D44-4CA3-B0EF-3ED13001F9BB}">
      <dgm:prSet/>
      <dgm:spPr/>
      <dgm:t>
        <a:bodyPr/>
        <a:lstStyle/>
        <a:p>
          <a:endParaRPr lang="en-US"/>
        </a:p>
      </dgm:t>
    </dgm:pt>
    <dgm:pt modelId="{BC5002D8-C917-46B3-A582-44A52FAF6AF9}" type="sibTrans" cxnId="{7C503338-4D44-4CA3-B0EF-3ED13001F9BB}">
      <dgm:prSet/>
      <dgm:spPr/>
      <dgm:t>
        <a:bodyPr/>
        <a:lstStyle/>
        <a:p>
          <a:endParaRPr lang="en-US"/>
        </a:p>
      </dgm:t>
    </dgm:pt>
    <dgm:pt modelId="{E8704CF9-46C6-4487-B349-7A4A3E134085}">
      <dgm:prSet/>
      <dgm:spPr/>
      <dgm:t>
        <a:bodyPr/>
        <a:lstStyle/>
        <a:p>
          <a:r>
            <a:rPr lang="en-US" dirty="0"/>
            <a:t>Skin Cancer CNS, ACPs and Patient Pathway Support </a:t>
          </a:r>
          <a:endParaRPr lang="en-GB" dirty="0"/>
        </a:p>
      </dgm:t>
    </dgm:pt>
    <dgm:pt modelId="{9E61789D-0A94-438B-A617-705BDE236A2C}" type="parTrans" cxnId="{566A0FC3-E748-4E81-824D-E08EF2850CD1}">
      <dgm:prSet/>
      <dgm:spPr/>
      <dgm:t>
        <a:bodyPr/>
        <a:lstStyle/>
        <a:p>
          <a:endParaRPr lang="en-US"/>
        </a:p>
      </dgm:t>
    </dgm:pt>
    <dgm:pt modelId="{F302336A-2898-481B-8BA1-740B92123E68}" type="sibTrans" cxnId="{566A0FC3-E748-4E81-824D-E08EF2850CD1}">
      <dgm:prSet/>
      <dgm:spPr/>
      <dgm:t>
        <a:bodyPr/>
        <a:lstStyle/>
        <a:p>
          <a:endParaRPr lang="en-US"/>
        </a:p>
      </dgm:t>
    </dgm:pt>
    <dgm:pt modelId="{498DA881-09BD-47E4-ADE3-B39E21389D6F}">
      <dgm:prSet/>
      <dgm:spPr/>
      <dgm:t>
        <a:bodyPr/>
        <a:lstStyle/>
        <a:p>
          <a:r>
            <a:rPr lang="en-GB" dirty="0"/>
            <a:t>Lead:</a:t>
          </a:r>
        </a:p>
      </dgm:t>
    </dgm:pt>
    <dgm:pt modelId="{E63CA26D-34EF-47B2-B38A-B563080BBB75}" type="parTrans" cxnId="{FA9E1F81-568F-4F59-A578-AB09397D53FC}">
      <dgm:prSet/>
      <dgm:spPr/>
      <dgm:t>
        <a:bodyPr/>
        <a:lstStyle/>
        <a:p>
          <a:endParaRPr lang="en-US"/>
        </a:p>
      </dgm:t>
    </dgm:pt>
    <dgm:pt modelId="{2ECB5C7A-F3EE-4F86-86DA-F7C0A7A5DA52}" type="sibTrans" cxnId="{FA9E1F81-568F-4F59-A578-AB09397D53FC}">
      <dgm:prSet/>
      <dgm:spPr/>
      <dgm:t>
        <a:bodyPr/>
        <a:lstStyle/>
        <a:p>
          <a:endParaRPr lang="en-US"/>
        </a:p>
      </dgm:t>
    </dgm:pt>
    <dgm:pt modelId="{3758059B-97C9-42A8-B880-8623A3AB821C}">
      <dgm:prSet/>
      <dgm:spPr/>
      <dgm:t>
        <a:bodyPr/>
        <a:lstStyle/>
        <a:p>
          <a:r>
            <a:rPr lang="en-US" dirty="0"/>
            <a:t>oversee the links between skin cancer services and the BCPS</a:t>
          </a:r>
          <a:endParaRPr lang="en-GB" dirty="0"/>
        </a:p>
      </dgm:t>
    </dgm:pt>
    <dgm:pt modelId="{ECEDC561-8139-4C36-9E5C-184707DF79C1}" type="parTrans" cxnId="{BF39E9A8-D963-4374-A8C9-D939A247BD57}">
      <dgm:prSet/>
      <dgm:spPr/>
      <dgm:t>
        <a:bodyPr/>
        <a:lstStyle/>
        <a:p>
          <a:endParaRPr lang="en-US"/>
        </a:p>
      </dgm:t>
    </dgm:pt>
    <dgm:pt modelId="{E5339227-74CE-481A-A411-CC87577337A7}" type="sibTrans" cxnId="{BF39E9A8-D963-4374-A8C9-D939A247BD57}">
      <dgm:prSet/>
      <dgm:spPr/>
      <dgm:t>
        <a:bodyPr/>
        <a:lstStyle/>
        <a:p>
          <a:endParaRPr lang="en-US"/>
        </a:p>
      </dgm:t>
    </dgm:pt>
    <dgm:pt modelId="{8CE31872-F289-4E8D-9B37-6DB04EDA661F}">
      <dgm:prSet/>
      <dgm:spPr/>
      <dgm:t>
        <a:bodyPr/>
        <a:lstStyle/>
        <a:p>
          <a:r>
            <a:rPr lang="en-GB" dirty="0"/>
            <a:t>Lead:</a:t>
          </a:r>
        </a:p>
      </dgm:t>
    </dgm:pt>
    <dgm:pt modelId="{6E11A1E3-A4EE-43E3-AC38-3338E8505A1B}" type="parTrans" cxnId="{B759D7B4-31BC-4525-BDA1-275157218472}">
      <dgm:prSet/>
      <dgm:spPr/>
      <dgm:t>
        <a:bodyPr/>
        <a:lstStyle/>
        <a:p>
          <a:endParaRPr lang="en-US"/>
        </a:p>
      </dgm:t>
    </dgm:pt>
    <dgm:pt modelId="{A35F59BC-F60B-40EC-81B4-9F02EB59B822}" type="sibTrans" cxnId="{B759D7B4-31BC-4525-BDA1-275157218472}">
      <dgm:prSet/>
      <dgm:spPr/>
      <dgm:t>
        <a:bodyPr/>
        <a:lstStyle/>
        <a:p>
          <a:endParaRPr lang="en-US"/>
        </a:p>
      </dgm:t>
    </dgm:pt>
    <dgm:pt modelId="{19E42BE2-EF3B-4E66-97A1-9AC64F523BF5}">
      <dgm:prSet/>
      <dgm:spPr/>
      <dgm:t>
        <a:bodyPr/>
        <a:lstStyle/>
        <a:p>
          <a:r>
            <a:rPr lang="en-US" dirty="0"/>
            <a:t>oversee the surgical triage process, surgical bookings and surgical pathways</a:t>
          </a:r>
          <a:endParaRPr lang="en-GB" dirty="0"/>
        </a:p>
      </dgm:t>
    </dgm:pt>
    <dgm:pt modelId="{006FE1E6-9AEE-44B3-9CEB-79AB40F912DC}" type="parTrans" cxnId="{22556432-3742-4176-A521-E71737518665}">
      <dgm:prSet/>
      <dgm:spPr/>
      <dgm:t>
        <a:bodyPr/>
        <a:lstStyle/>
        <a:p>
          <a:endParaRPr lang="en-US"/>
        </a:p>
      </dgm:t>
    </dgm:pt>
    <dgm:pt modelId="{4881E8C3-6C02-4958-B733-A7BBC45AEE99}" type="sibTrans" cxnId="{22556432-3742-4176-A521-E71737518665}">
      <dgm:prSet/>
      <dgm:spPr/>
      <dgm:t>
        <a:bodyPr/>
        <a:lstStyle/>
        <a:p>
          <a:endParaRPr lang="en-US"/>
        </a:p>
      </dgm:t>
    </dgm:pt>
    <dgm:pt modelId="{4730D9D6-C6FF-4AA3-B300-B5DB5419DE62}">
      <dgm:prSet/>
      <dgm:spPr/>
      <dgm:t>
        <a:bodyPr/>
        <a:lstStyle/>
        <a:p>
          <a:r>
            <a:rPr lang="en-GB" dirty="0"/>
            <a:t>Lead:</a:t>
          </a:r>
        </a:p>
      </dgm:t>
    </dgm:pt>
    <dgm:pt modelId="{2CE1C755-24E0-4811-9392-9AA4D3D06C91}" type="parTrans" cxnId="{46B4C0A1-523C-4FB6-A764-213B77166002}">
      <dgm:prSet/>
      <dgm:spPr/>
      <dgm:t>
        <a:bodyPr/>
        <a:lstStyle/>
        <a:p>
          <a:endParaRPr lang="en-US"/>
        </a:p>
      </dgm:t>
    </dgm:pt>
    <dgm:pt modelId="{5688FC89-1C21-44B8-8CD2-4F3E7D269D4F}" type="sibTrans" cxnId="{46B4C0A1-523C-4FB6-A764-213B77166002}">
      <dgm:prSet/>
      <dgm:spPr/>
      <dgm:t>
        <a:bodyPr/>
        <a:lstStyle/>
        <a:p>
          <a:endParaRPr lang="en-US"/>
        </a:p>
      </dgm:t>
    </dgm:pt>
    <dgm:pt modelId="{7B8CA878-A2C4-476A-A0A3-C8FFAD948F7E}">
      <dgm:prSet/>
      <dgm:spPr/>
      <dgm:t>
        <a:bodyPr/>
        <a:lstStyle/>
        <a:p>
          <a:r>
            <a:rPr lang="en-US" dirty="0"/>
            <a:t>oversee the entire patient pathway ensuring seamless CNS support across the trusts. It will also review the development and expansion of CNSs, ACPs and Nurse Surgeons</a:t>
          </a:r>
          <a:endParaRPr lang="en-GB" dirty="0"/>
        </a:p>
      </dgm:t>
    </dgm:pt>
    <dgm:pt modelId="{0C02FDE7-A083-453A-B95A-4C03C8AE5DA7}" type="parTrans" cxnId="{28ECD5B5-CE6A-449D-8034-DEFCDC80379E}">
      <dgm:prSet/>
      <dgm:spPr/>
      <dgm:t>
        <a:bodyPr/>
        <a:lstStyle/>
        <a:p>
          <a:endParaRPr lang="en-US"/>
        </a:p>
      </dgm:t>
    </dgm:pt>
    <dgm:pt modelId="{13FDBDB0-9C5D-4D1C-9B67-325FB462E399}" type="sibTrans" cxnId="{28ECD5B5-CE6A-449D-8034-DEFCDC80379E}">
      <dgm:prSet/>
      <dgm:spPr/>
      <dgm:t>
        <a:bodyPr/>
        <a:lstStyle/>
        <a:p>
          <a:endParaRPr lang="en-US"/>
        </a:p>
      </dgm:t>
    </dgm:pt>
    <dgm:pt modelId="{566E07D3-4F84-44BE-AA93-FC83FCB3D781}" type="pres">
      <dgm:prSet presAssocID="{AA6F82A2-0C30-4F17-9CB3-940AE702F676}" presName="linear" presStyleCnt="0">
        <dgm:presLayoutVars>
          <dgm:animLvl val="lvl"/>
          <dgm:resizeHandles val="exact"/>
        </dgm:presLayoutVars>
      </dgm:prSet>
      <dgm:spPr/>
    </dgm:pt>
    <dgm:pt modelId="{42E688EC-5FF6-4165-A1FD-C870995A67C4}" type="pres">
      <dgm:prSet presAssocID="{65291495-12AF-48C2-9DB8-6CBAC50BE6E2}" presName="parentText" presStyleLbl="node1" presStyleIdx="0" presStyleCnt="7">
        <dgm:presLayoutVars>
          <dgm:chMax val="0"/>
          <dgm:bulletEnabled val="1"/>
        </dgm:presLayoutVars>
      </dgm:prSet>
      <dgm:spPr/>
    </dgm:pt>
    <dgm:pt modelId="{D2957F76-A985-45D4-8D6E-53C25639D7D3}" type="pres">
      <dgm:prSet presAssocID="{65291495-12AF-48C2-9DB8-6CBAC50BE6E2}" presName="childText" presStyleLbl="revTx" presStyleIdx="0" presStyleCnt="7">
        <dgm:presLayoutVars>
          <dgm:bulletEnabled val="1"/>
        </dgm:presLayoutVars>
      </dgm:prSet>
      <dgm:spPr/>
    </dgm:pt>
    <dgm:pt modelId="{899174ED-9CD9-400D-8F18-B3CE585FC63E}" type="pres">
      <dgm:prSet presAssocID="{F69761E8-1D33-49BB-BE4B-1C0A7927E96F}" presName="parentText" presStyleLbl="node1" presStyleIdx="1" presStyleCnt="7">
        <dgm:presLayoutVars>
          <dgm:chMax val="0"/>
          <dgm:bulletEnabled val="1"/>
        </dgm:presLayoutVars>
      </dgm:prSet>
      <dgm:spPr/>
    </dgm:pt>
    <dgm:pt modelId="{B821AA0A-8125-42D7-9E1B-7170C2EFC8E7}" type="pres">
      <dgm:prSet presAssocID="{F69761E8-1D33-49BB-BE4B-1C0A7927E96F}" presName="childText" presStyleLbl="revTx" presStyleIdx="1" presStyleCnt="7">
        <dgm:presLayoutVars>
          <dgm:bulletEnabled val="1"/>
        </dgm:presLayoutVars>
      </dgm:prSet>
      <dgm:spPr/>
    </dgm:pt>
    <dgm:pt modelId="{87DCE433-9FDB-4485-B3E1-4A81339D6BC5}" type="pres">
      <dgm:prSet presAssocID="{8F3D2AA3-9C5A-449E-B192-F9B20BDCD870}" presName="parentText" presStyleLbl="node1" presStyleIdx="2" presStyleCnt="7">
        <dgm:presLayoutVars>
          <dgm:chMax val="0"/>
          <dgm:bulletEnabled val="1"/>
        </dgm:presLayoutVars>
      </dgm:prSet>
      <dgm:spPr/>
    </dgm:pt>
    <dgm:pt modelId="{4BE1A264-6CFD-4D6C-A5C1-F7AC9A481785}" type="pres">
      <dgm:prSet presAssocID="{8F3D2AA3-9C5A-449E-B192-F9B20BDCD870}" presName="childText" presStyleLbl="revTx" presStyleIdx="2" presStyleCnt="7">
        <dgm:presLayoutVars>
          <dgm:bulletEnabled val="1"/>
        </dgm:presLayoutVars>
      </dgm:prSet>
      <dgm:spPr/>
    </dgm:pt>
    <dgm:pt modelId="{EEFA1B7B-57D0-4C55-BD9F-709F7D25F03A}" type="pres">
      <dgm:prSet presAssocID="{21F28C35-FF86-485F-BB28-F759CDB78B39}" presName="parentText" presStyleLbl="node1" presStyleIdx="3" presStyleCnt="7">
        <dgm:presLayoutVars>
          <dgm:chMax val="0"/>
          <dgm:bulletEnabled val="1"/>
        </dgm:presLayoutVars>
      </dgm:prSet>
      <dgm:spPr/>
    </dgm:pt>
    <dgm:pt modelId="{1CA6EEA5-9B00-478D-B717-F3D709F52631}" type="pres">
      <dgm:prSet presAssocID="{21F28C35-FF86-485F-BB28-F759CDB78B39}" presName="childText" presStyleLbl="revTx" presStyleIdx="3" presStyleCnt="7">
        <dgm:presLayoutVars>
          <dgm:bulletEnabled val="1"/>
        </dgm:presLayoutVars>
      </dgm:prSet>
      <dgm:spPr/>
    </dgm:pt>
    <dgm:pt modelId="{8609CB21-4C3F-4B46-ABF6-D08A369AEF62}" type="pres">
      <dgm:prSet presAssocID="{E8704CF9-46C6-4487-B349-7A4A3E134085}" presName="parentText" presStyleLbl="node1" presStyleIdx="4" presStyleCnt="7">
        <dgm:presLayoutVars>
          <dgm:chMax val="0"/>
          <dgm:bulletEnabled val="1"/>
        </dgm:presLayoutVars>
      </dgm:prSet>
      <dgm:spPr/>
    </dgm:pt>
    <dgm:pt modelId="{D511C30D-F95A-49DB-B02B-1F4C9B705654}" type="pres">
      <dgm:prSet presAssocID="{E8704CF9-46C6-4487-B349-7A4A3E134085}" presName="childText" presStyleLbl="revTx" presStyleIdx="4" presStyleCnt="7">
        <dgm:presLayoutVars>
          <dgm:bulletEnabled val="1"/>
        </dgm:presLayoutVars>
      </dgm:prSet>
      <dgm:spPr/>
    </dgm:pt>
    <dgm:pt modelId="{2FF8CE2D-1B63-4A9A-984B-B072AA98040D}" type="pres">
      <dgm:prSet presAssocID="{0A3850E1-538F-4964-B1A4-E3A60E78F835}" presName="parentText" presStyleLbl="node1" presStyleIdx="5" presStyleCnt="7">
        <dgm:presLayoutVars>
          <dgm:chMax val="0"/>
          <dgm:bulletEnabled val="1"/>
        </dgm:presLayoutVars>
      </dgm:prSet>
      <dgm:spPr/>
    </dgm:pt>
    <dgm:pt modelId="{956A3D50-121B-4E09-9170-48B78F6D545B}" type="pres">
      <dgm:prSet presAssocID="{0A3850E1-538F-4964-B1A4-E3A60E78F835}" presName="childText" presStyleLbl="revTx" presStyleIdx="5" presStyleCnt="7">
        <dgm:presLayoutVars>
          <dgm:bulletEnabled val="1"/>
        </dgm:presLayoutVars>
      </dgm:prSet>
      <dgm:spPr/>
    </dgm:pt>
    <dgm:pt modelId="{5B0D0786-1866-4DC1-80C5-A69FB72862DC}" type="pres">
      <dgm:prSet presAssocID="{539482F5-6530-4F32-B118-267ABD92EA63}" presName="parentText" presStyleLbl="node1" presStyleIdx="6" presStyleCnt="7">
        <dgm:presLayoutVars>
          <dgm:chMax val="0"/>
          <dgm:bulletEnabled val="1"/>
        </dgm:presLayoutVars>
      </dgm:prSet>
      <dgm:spPr/>
    </dgm:pt>
    <dgm:pt modelId="{4F29490F-42C5-42A3-9B11-54AF3B0B5F35}" type="pres">
      <dgm:prSet presAssocID="{539482F5-6530-4F32-B118-267ABD92EA63}" presName="childText" presStyleLbl="revTx" presStyleIdx="6" presStyleCnt="7">
        <dgm:presLayoutVars>
          <dgm:bulletEnabled val="1"/>
        </dgm:presLayoutVars>
      </dgm:prSet>
      <dgm:spPr/>
    </dgm:pt>
  </dgm:ptLst>
  <dgm:cxnLst>
    <dgm:cxn modelId="{21FA2A02-FA7A-4991-B693-6FAE74EB07D2}" type="presOf" srcId="{F69761E8-1D33-49BB-BE4B-1C0A7927E96F}" destId="{899174ED-9CD9-400D-8F18-B3CE585FC63E}" srcOrd="0" destOrd="0" presId="urn:microsoft.com/office/officeart/2005/8/layout/vList2"/>
    <dgm:cxn modelId="{6447BC04-0AD9-4B85-88DF-A3CE159B4824}" srcId="{AA6F82A2-0C30-4F17-9CB3-940AE702F676}" destId="{8F3D2AA3-9C5A-449E-B192-F9B20BDCD870}" srcOrd="2" destOrd="0" parTransId="{2C06F698-22A8-41CB-9D09-65AE5E23AB92}" sibTransId="{1E2E6595-1BCA-4975-94FD-0F0F17EB8222}"/>
    <dgm:cxn modelId="{669F4805-3512-476E-8F6B-C23982EB00B6}" type="presOf" srcId="{19E42BE2-EF3B-4E66-97A1-9AC64F523BF5}" destId="{1CA6EEA5-9B00-478D-B717-F3D709F52631}" srcOrd="0" destOrd="1" presId="urn:microsoft.com/office/officeart/2005/8/layout/vList2"/>
    <dgm:cxn modelId="{F6902018-70DF-43D1-B302-D9A8A5034C44}" srcId="{AA6F82A2-0C30-4F17-9CB3-940AE702F676}" destId="{F69761E8-1D33-49BB-BE4B-1C0A7927E96F}" srcOrd="1" destOrd="0" parTransId="{11E41A66-D7CC-4374-B334-B83326DBF42C}" sibTransId="{DFE71051-DBD1-4504-A25F-2B32640146C1}"/>
    <dgm:cxn modelId="{15858E1E-868D-42A0-BEAC-029B33AD970F}" type="presOf" srcId="{AA6F82A2-0C30-4F17-9CB3-940AE702F676}" destId="{566E07D3-4F84-44BE-AA93-FC83FCB3D781}" srcOrd="0" destOrd="0" presId="urn:microsoft.com/office/officeart/2005/8/layout/vList2"/>
    <dgm:cxn modelId="{CD950D24-7767-4CA7-836A-F9D86BAE324E}" type="presOf" srcId="{E481B53C-42FB-44F3-BDEF-13FDDE110138}" destId="{B821AA0A-8125-42D7-9E1B-7170C2EFC8E7}" srcOrd="0" destOrd="0" presId="urn:microsoft.com/office/officeart/2005/8/layout/vList2"/>
    <dgm:cxn modelId="{50BF5D24-12F9-4D91-AC09-FCB94ABCE366}" type="presOf" srcId="{DBB1D1DD-536C-4E3C-88BF-6113B22B7967}" destId="{956A3D50-121B-4E09-9170-48B78F6D545B}" srcOrd="0" destOrd="0" presId="urn:microsoft.com/office/officeart/2005/8/layout/vList2"/>
    <dgm:cxn modelId="{8A38B827-0AA8-4C3E-A943-99DD3EC3D5A8}" srcId="{F69761E8-1D33-49BB-BE4B-1C0A7927E96F}" destId="{0B9B8C91-A59A-4FA9-94FE-B0C8E14C7946}" srcOrd="1" destOrd="0" parTransId="{B881DC70-AE94-4DD1-9B38-889D19AD1151}" sibTransId="{74D14BDD-A756-490B-AB02-808CC177FE7C}"/>
    <dgm:cxn modelId="{6117F027-1C43-4800-8CA2-66706CABA934}" type="presOf" srcId="{0A3850E1-538F-4964-B1A4-E3A60E78F835}" destId="{2FF8CE2D-1B63-4A9A-984B-B072AA98040D}" srcOrd="0" destOrd="0" presId="urn:microsoft.com/office/officeart/2005/8/layout/vList2"/>
    <dgm:cxn modelId="{14F8712F-A003-4857-A6B0-6FBE83FCAC76}" type="presOf" srcId="{4730D9D6-C6FF-4AA3-B300-B5DB5419DE62}" destId="{D511C30D-F95A-49DB-B02B-1F4C9B705654}" srcOrd="0" destOrd="0" presId="urn:microsoft.com/office/officeart/2005/8/layout/vList2"/>
    <dgm:cxn modelId="{071AD630-6AC2-4E38-96FB-F72A7234C5F2}" type="presOf" srcId="{498DA881-09BD-47E4-ADE3-B39E21389D6F}" destId="{4BE1A264-6CFD-4D6C-A5C1-F7AC9A481785}" srcOrd="0" destOrd="0" presId="urn:microsoft.com/office/officeart/2005/8/layout/vList2"/>
    <dgm:cxn modelId="{22556432-3742-4176-A521-E71737518665}" srcId="{21F28C35-FF86-485F-BB28-F759CDB78B39}" destId="{19E42BE2-EF3B-4E66-97A1-9AC64F523BF5}" srcOrd="1" destOrd="0" parTransId="{006FE1E6-9AEE-44B3-9CEB-79AB40F912DC}" sibTransId="{4881E8C3-6C02-4958-B733-A7BBC45AEE99}"/>
    <dgm:cxn modelId="{5FA59B37-A6A3-40F9-BF1D-39E146B5CBC4}" srcId="{65291495-12AF-48C2-9DB8-6CBAC50BE6E2}" destId="{523A8702-1016-4231-9EA9-9EBBF2A45372}" srcOrd="0" destOrd="0" parTransId="{3B48449D-8DF9-41D5-959E-C03635E50510}" sibTransId="{D56751D8-CC64-4CE7-B0C6-81F97E4E4992}"/>
    <dgm:cxn modelId="{7C503338-4D44-4CA3-B0EF-3ED13001F9BB}" srcId="{AA6F82A2-0C30-4F17-9CB3-940AE702F676}" destId="{21F28C35-FF86-485F-BB28-F759CDB78B39}" srcOrd="3" destOrd="0" parTransId="{19BECE34-F6D8-4E84-A61F-7EF725B9E525}" sibTransId="{BC5002D8-C917-46B3-A582-44A52FAF6AF9}"/>
    <dgm:cxn modelId="{4CFB5A39-ED32-4DDC-AEDC-741030C14B67}" srcId="{0A3850E1-538F-4964-B1A4-E3A60E78F835}" destId="{DBB1D1DD-536C-4E3C-88BF-6113B22B7967}" srcOrd="0" destOrd="0" parTransId="{4D0305FA-4AC1-4FB6-BAA9-1C5BFB9B4B91}" sibTransId="{696D9D53-256C-4109-B89D-BF77FDAAEA3E}"/>
    <dgm:cxn modelId="{9B44B83D-3520-4585-980D-D6E831E30583}" type="presOf" srcId="{D4350561-AF48-45E6-92F1-8FAA6FC28BED}" destId="{D2957F76-A985-45D4-8D6E-53C25639D7D3}" srcOrd="0" destOrd="1" presId="urn:microsoft.com/office/officeart/2005/8/layout/vList2"/>
    <dgm:cxn modelId="{E464D149-C8A3-4877-9FF4-4FAEFF8385FA}" srcId="{AA6F82A2-0C30-4F17-9CB3-940AE702F676}" destId="{0A3850E1-538F-4964-B1A4-E3A60E78F835}" srcOrd="5" destOrd="0" parTransId="{09A41ABE-4835-4A3C-9A3E-501BC31DA5A9}" sibTransId="{8AB29FE0-F611-48FE-B5F8-74A868910F4D}"/>
    <dgm:cxn modelId="{22884D4C-E2C4-4C3E-AF81-1BA03878EE72}" type="presOf" srcId="{72D95F33-A7AE-41DD-A636-B7325657546C}" destId="{4F29490F-42C5-42A3-9B11-54AF3B0B5F35}" srcOrd="0" destOrd="0" presId="urn:microsoft.com/office/officeart/2005/8/layout/vList2"/>
    <dgm:cxn modelId="{60C37B6D-5DBC-4DC1-A77D-913F5E958C83}" type="presOf" srcId="{0B9B8C91-A59A-4FA9-94FE-B0C8E14C7946}" destId="{B821AA0A-8125-42D7-9E1B-7170C2EFC8E7}" srcOrd="0" destOrd="1" presId="urn:microsoft.com/office/officeart/2005/8/layout/vList2"/>
    <dgm:cxn modelId="{9220364F-5300-4AF6-9CFE-07784AD7410F}" srcId="{539482F5-6530-4F32-B118-267ABD92EA63}" destId="{EDCC5D3F-E668-496A-AA10-ECE29B323691}" srcOrd="2" destOrd="0" parTransId="{D7636172-21AB-4DF2-B8EB-B6B475B935C4}" sibTransId="{51720C04-3771-487D-8886-3D28DD656854}"/>
    <dgm:cxn modelId="{2607E34F-869A-40DF-8004-121046D108E3}" type="presOf" srcId="{539482F5-6530-4F32-B118-267ABD92EA63}" destId="{5B0D0786-1866-4DC1-80C5-A69FB72862DC}" srcOrd="0" destOrd="0" presId="urn:microsoft.com/office/officeart/2005/8/layout/vList2"/>
    <dgm:cxn modelId="{C7D20750-B6DC-4680-BC7C-B633F5C6E050}" type="presOf" srcId="{8F3D2AA3-9C5A-449E-B192-F9B20BDCD870}" destId="{87DCE433-9FDB-4485-B3E1-4A81339D6BC5}" srcOrd="0" destOrd="0" presId="urn:microsoft.com/office/officeart/2005/8/layout/vList2"/>
    <dgm:cxn modelId="{FA9E1F81-568F-4F59-A578-AB09397D53FC}" srcId="{8F3D2AA3-9C5A-449E-B192-F9B20BDCD870}" destId="{498DA881-09BD-47E4-ADE3-B39E21389D6F}" srcOrd="0" destOrd="0" parTransId="{E63CA26D-34EF-47B2-B38A-B563080BBB75}" sibTransId="{2ECB5C7A-F3EE-4F86-86DA-F7C0A7A5DA52}"/>
    <dgm:cxn modelId="{0D7E2A87-93E9-4031-B8EF-D06A648DCE6D}" type="presOf" srcId="{A03EDE7C-D0ED-429C-8ACD-2B12EED1DDDB}" destId="{956A3D50-121B-4E09-9170-48B78F6D545B}" srcOrd="0" destOrd="1" presId="urn:microsoft.com/office/officeart/2005/8/layout/vList2"/>
    <dgm:cxn modelId="{A49D4F87-5DC7-4D02-AD7F-57A51FDD06B1}" type="presOf" srcId="{7B8CA878-A2C4-476A-A0A3-C8FFAD948F7E}" destId="{D511C30D-F95A-49DB-B02B-1F4C9B705654}" srcOrd="0" destOrd="1" presId="urn:microsoft.com/office/officeart/2005/8/layout/vList2"/>
    <dgm:cxn modelId="{150B9A89-9A2D-4E45-8B8E-DA99A492443E}" type="presOf" srcId="{EDCC5D3F-E668-496A-AA10-ECE29B323691}" destId="{4F29490F-42C5-42A3-9B11-54AF3B0B5F35}" srcOrd="0" destOrd="2" presId="urn:microsoft.com/office/officeart/2005/8/layout/vList2"/>
    <dgm:cxn modelId="{B5785291-8B44-4848-95F8-CE023E10F2F5}" srcId="{F69761E8-1D33-49BB-BE4B-1C0A7927E96F}" destId="{E481B53C-42FB-44F3-BDEF-13FDDE110138}" srcOrd="0" destOrd="0" parTransId="{5BDA45E0-412C-47EC-95C6-5014AAE8B8E8}" sibTransId="{8110C2BA-BA9E-4483-B1FD-FE629EEB5B0F}"/>
    <dgm:cxn modelId="{357F27A1-C991-4144-B86C-274C95F63726}" type="presOf" srcId="{8CE31872-F289-4E8D-9B37-6DB04EDA661F}" destId="{1CA6EEA5-9B00-478D-B717-F3D709F52631}" srcOrd="0" destOrd="0" presId="urn:microsoft.com/office/officeart/2005/8/layout/vList2"/>
    <dgm:cxn modelId="{46B4C0A1-523C-4FB6-A764-213B77166002}" srcId="{E8704CF9-46C6-4487-B349-7A4A3E134085}" destId="{4730D9D6-C6FF-4AA3-B300-B5DB5419DE62}" srcOrd="0" destOrd="0" parTransId="{2CE1C755-24E0-4811-9392-9AA4D3D06C91}" sibTransId="{5688FC89-1C21-44B8-8CD2-4F3E7D269D4F}"/>
    <dgm:cxn modelId="{D987DCA7-A94B-496D-97ED-6B0591F63283}" srcId="{AA6F82A2-0C30-4F17-9CB3-940AE702F676}" destId="{539482F5-6530-4F32-B118-267ABD92EA63}" srcOrd="6" destOrd="0" parTransId="{8DF0D787-6CFD-433D-B21E-758AD120C92E}" sibTransId="{B8FB889C-A194-4312-A8ED-5A5C14A36E4A}"/>
    <dgm:cxn modelId="{BF39E9A8-D963-4374-A8C9-D939A247BD57}" srcId="{8F3D2AA3-9C5A-449E-B192-F9B20BDCD870}" destId="{3758059B-97C9-42A8-B880-8623A3AB821C}" srcOrd="1" destOrd="0" parTransId="{ECEDC561-8139-4C36-9E5C-184707DF79C1}" sibTransId="{E5339227-74CE-481A-A411-CC87577337A7}"/>
    <dgm:cxn modelId="{F79A65AC-02C2-41D5-BB50-1CD8BF4A10B8}" srcId="{539482F5-6530-4F32-B118-267ABD92EA63}" destId="{59BBDCD6-54C5-4129-B8B4-0CE21A94F771}" srcOrd="1" destOrd="0" parTransId="{E71BA785-CD9B-4FAD-A522-1D1236EB6C54}" sibTransId="{E6D82E2B-8FDF-492C-94AA-E39B9E261AAE}"/>
    <dgm:cxn modelId="{A867EEAC-2A4B-4E95-A7F3-94AF94686A36}" type="presOf" srcId="{3758059B-97C9-42A8-B880-8623A3AB821C}" destId="{4BE1A264-6CFD-4D6C-A5C1-F7AC9A481785}" srcOrd="0" destOrd="1" presId="urn:microsoft.com/office/officeart/2005/8/layout/vList2"/>
    <dgm:cxn modelId="{B759D7B4-31BC-4525-BDA1-275157218472}" srcId="{21F28C35-FF86-485F-BB28-F759CDB78B39}" destId="{8CE31872-F289-4E8D-9B37-6DB04EDA661F}" srcOrd="0" destOrd="0" parTransId="{6E11A1E3-A4EE-43E3-AC38-3338E8505A1B}" sibTransId="{A35F59BC-F60B-40EC-81B4-9F02EB59B822}"/>
    <dgm:cxn modelId="{28ECD5B5-CE6A-449D-8034-DEFCDC80379E}" srcId="{E8704CF9-46C6-4487-B349-7A4A3E134085}" destId="{7B8CA878-A2C4-476A-A0A3-C8FFAD948F7E}" srcOrd="1" destOrd="0" parTransId="{0C02FDE7-A083-453A-B95A-4C03C8AE5DA7}" sibTransId="{13FDBDB0-9C5D-4D1C-9B67-325FB462E399}"/>
    <dgm:cxn modelId="{8FBAF9B5-DCA6-4491-830A-CAA6CAA0C5B6}" type="presOf" srcId="{65291495-12AF-48C2-9DB8-6CBAC50BE6E2}" destId="{42E688EC-5FF6-4165-A1FD-C870995A67C4}" srcOrd="0" destOrd="0" presId="urn:microsoft.com/office/officeart/2005/8/layout/vList2"/>
    <dgm:cxn modelId="{61254EB6-AC1A-4925-A436-62936CDBE4FF}" type="presOf" srcId="{59BBDCD6-54C5-4129-B8B4-0CE21A94F771}" destId="{4F29490F-42C5-42A3-9B11-54AF3B0B5F35}" srcOrd="0" destOrd="1" presId="urn:microsoft.com/office/officeart/2005/8/layout/vList2"/>
    <dgm:cxn modelId="{7A6491BE-0583-4020-AA34-97C73D7BE4CB}" srcId="{539482F5-6530-4F32-B118-267ABD92EA63}" destId="{72D95F33-A7AE-41DD-A636-B7325657546C}" srcOrd="0" destOrd="0" parTransId="{7951812E-4CCD-4CDD-9ABB-BB2A1F47C1ED}" sibTransId="{9DAAE816-4EC9-4E45-BC61-279AAC569110}"/>
    <dgm:cxn modelId="{566A0FC3-E748-4E81-824D-E08EF2850CD1}" srcId="{AA6F82A2-0C30-4F17-9CB3-940AE702F676}" destId="{E8704CF9-46C6-4487-B349-7A4A3E134085}" srcOrd="4" destOrd="0" parTransId="{9E61789D-0A94-438B-A617-705BDE236A2C}" sibTransId="{F302336A-2898-481B-8BA1-740B92123E68}"/>
    <dgm:cxn modelId="{771CD3C9-D4FD-4C13-8421-7DD5BB8400C2}" srcId="{65291495-12AF-48C2-9DB8-6CBAC50BE6E2}" destId="{D4350561-AF48-45E6-92F1-8FAA6FC28BED}" srcOrd="1" destOrd="0" parTransId="{9016F5B6-E045-4FAC-BA2B-C1E19A460752}" sibTransId="{457B6A4B-5B2F-4FCF-A72B-F039F93B2189}"/>
    <dgm:cxn modelId="{63F99ADD-5BC1-4E6E-8A33-684D4C81E8C3}" type="presOf" srcId="{523A8702-1016-4231-9EA9-9EBBF2A45372}" destId="{D2957F76-A985-45D4-8D6E-53C25639D7D3}" srcOrd="0" destOrd="0" presId="urn:microsoft.com/office/officeart/2005/8/layout/vList2"/>
    <dgm:cxn modelId="{F6290EE6-A7DB-43A3-BC35-07272B911B73}" srcId="{0A3850E1-538F-4964-B1A4-E3A60E78F835}" destId="{A03EDE7C-D0ED-429C-8ACD-2B12EED1DDDB}" srcOrd="1" destOrd="0" parTransId="{62D8545B-E2E1-4CFE-9012-441BD64831EE}" sibTransId="{A404B35B-5A37-4FE9-8C8A-20F28C337CD4}"/>
    <dgm:cxn modelId="{AD5A43E7-0CD7-4941-993F-CF64E147E6F4}" type="presOf" srcId="{21F28C35-FF86-485F-BB28-F759CDB78B39}" destId="{EEFA1B7B-57D0-4C55-BD9F-709F7D25F03A}" srcOrd="0" destOrd="0" presId="urn:microsoft.com/office/officeart/2005/8/layout/vList2"/>
    <dgm:cxn modelId="{F3AB49F0-860A-4C1C-A49E-B2E963B812DC}" type="presOf" srcId="{E8704CF9-46C6-4487-B349-7A4A3E134085}" destId="{8609CB21-4C3F-4B46-ABF6-D08A369AEF62}" srcOrd="0" destOrd="0" presId="urn:microsoft.com/office/officeart/2005/8/layout/vList2"/>
    <dgm:cxn modelId="{CD04B0FC-42B7-4837-85C9-62F65AD1591D}" srcId="{AA6F82A2-0C30-4F17-9CB3-940AE702F676}" destId="{65291495-12AF-48C2-9DB8-6CBAC50BE6E2}" srcOrd="0" destOrd="0" parTransId="{6969623B-0667-4399-BF7F-8E59D692ABF7}" sibTransId="{EE24CF70-5129-4C8A-920D-BA55BDFC32F2}"/>
    <dgm:cxn modelId="{64D4FBB3-8193-44A8-B834-BC130FEB739D}" type="presParOf" srcId="{566E07D3-4F84-44BE-AA93-FC83FCB3D781}" destId="{42E688EC-5FF6-4165-A1FD-C870995A67C4}" srcOrd="0" destOrd="0" presId="urn:microsoft.com/office/officeart/2005/8/layout/vList2"/>
    <dgm:cxn modelId="{6F45F2A4-FC33-4B2D-8F24-D89562523472}" type="presParOf" srcId="{566E07D3-4F84-44BE-AA93-FC83FCB3D781}" destId="{D2957F76-A985-45D4-8D6E-53C25639D7D3}" srcOrd="1" destOrd="0" presId="urn:microsoft.com/office/officeart/2005/8/layout/vList2"/>
    <dgm:cxn modelId="{50F8F160-B56B-4F3B-AB93-E3B93E0B3831}" type="presParOf" srcId="{566E07D3-4F84-44BE-AA93-FC83FCB3D781}" destId="{899174ED-9CD9-400D-8F18-B3CE585FC63E}" srcOrd="2" destOrd="0" presId="urn:microsoft.com/office/officeart/2005/8/layout/vList2"/>
    <dgm:cxn modelId="{C1492D21-1F43-4459-AB85-C295A730534B}" type="presParOf" srcId="{566E07D3-4F84-44BE-AA93-FC83FCB3D781}" destId="{B821AA0A-8125-42D7-9E1B-7170C2EFC8E7}" srcOrd="3" destOrd="0" presId="urn:microsoft.com/office/officeart/2005/8/layout/vList2"/>
    <dgm:cxn modelId="{C730F7C4-7FA6-44F6-B779-BDEBE68C84DB}" type="presParOf" srcId="{566E07D3-4F84-44BE-AA93-FC83FCB3D781}" destId="{87DCE433-9FDB-4485-B3E1-4A81339D6BC5}" srcOrd="4" destOrd="0" presId="urn:microsoft.com/office/officeart/2005/8/layout/vList2"/>
    <dgm:cxn modelId="{3E62209F-8A55-4F03-A1BB-5651F1259307}" type="presParOf" srcId="{566E07D3-4F84-44BE-AA93-FC83FCB3D781}" destId="{4BE1A264-6CFD-4D6C-A5C1-F7AC9A481785}" srcOrd="5" destOrd="0" presId="urn:microsoft.com/office/officeart/2005/8/layout/vList2"/>
    <dgm:cxn modelId="{DEDF0BEF-701F-429A-9EE1-2E69DD342F4B}" type="presParOf" srcId="{566E07D3-4F84-44BE-AA93-FC83FCB3D781}" destId="{EEFA1B7B-57D0-4C55-BD9F-709F7D25F03A}" srcOrd="6" destOrd="0" presId="urn:microsoft.com/office/officeart/2005/8/layout/vList2"/>
    <dgm:cxn modelId="{A17DC18B-EB3B-46C5-B64A-9CEBB61F1931}" type="presParOf" srcId="{566E07D3-4F84-44BE-AA93-FC83FCB3D781}" destId="{1CA6EEA5-9B00-478D-B717-F3D709F52631}" srcOrd="7" destOrd="0" presId="urn:microsoft.com/office/officeart/2005/8/layout/vList2"/>
    <dgm:cxn modelId="{1EF3B405-20CF-4F0B-B246-228C611A60F2}" type="presParOf" srcId="{566E07D3-4F84-44BE-AA93-FC83FCB3D781}" destId="{8609CB21-4C3F-4B46-ABF6-D08A369AEF62}" srcOrd="8" destOrd="0" presId="urn:microsoft.com/office/officeart/2005/8/layout/vList2"/>
    <dgm:cxn modelId="{11C9F0A5-F550-4833-BD03-2CE096C32910}" type="presParOf" srcId="{566E07D3-4F84-44BE-AA93-FC83FCB3D781}" destId="{D511C30D-F95A-49DB-B02B-1F4C9B705654}" srcOrd="9" destOrd="0" presId="urn:microsoft.com/office/officeart/2005/8/layout/vList2"/>
    <dgm:cxn modelId="{722BA7B6-29EA-4D74-AC7D-970E04F490C3}" type="presParOf" srcId="{566E07D3-4F84-44BE-AA93-FC83FCB3D781}" destId="{2FF8CE2D-1B63-4A9A-984B-B072AA98040D}" srcOrd="10" destOrd="0" presId="urn:microsoft.com/office/officeart/2005/8/layout/vList2"/>
    <dgm:cxn modelId="{1052AF30-CEBE-4E86-8A2E-82F9ABE620CE}" type="presParOf" srcId="{566E07D3-4F84-44BE-AA93-FC83FCB3D781}" destId="{956A3D50-121B-4E09-9170-48B78F6D545B}" srcOrd="11" destOrd="0" presId="urn:microsoft.com/office/officeart/2005/8/layout/vList2"/>
    <dgm:cxn modelId="{D16A02F2-2343-4BF7-9623-174B7991B184}" type="presParOf" srcId="{566E07D3-4F84-44BE-AA93-FC83FCB3D781}" destId="{5B0D0786-1866-4DC1-80C5-A69FB72862DC}" srcOrd="12" destOrd="0" presId="urn:microsoft.com/office/officeart/2005/8/layout/vList2"/>
    <dgm:cxn modelId="{A6840B4B-7285-4E5D-A177-DB96F2A46BE2}" type="presParOf" srcId="{566E07D3-4F84-44BE-AA93-FC83FCB3D781}" destId="{4F29490F-42C5-42A3-9B11-54AF3B0B5F35}" srcOrd="1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F9BC461-6A65-42C6-B03D-9421F1CF39B6}"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876DD35C-2719-4EB1-9B8E-E2220E0F5173}">
      <dgm:prSet phldrT="[Text]"/>
      <dgm:spPr/>
      <dgm:t>
        <a:bodyPr/>
        <a:lstStyle/>
        <a:p>
          <a:r>
            <a:rPr lang="en-US" dirty="0"/>
            <a:t>D&amp;C modelling</a:t>
          </a:r>
        </a:p>
      </dgm:t>
    </dgm:pt>
    <dgm:pt modelId="{B872E791-920D-4319-BDF7-EC99282AE50C}" type="parTrans" cxnId="{E900BADE-1DD8-4321-BFC0-D21F5C7F0DE5}">
      <dgm:prSet/>
      <dgm:spPr/>
      <dgm:t>
        <a:bodyPr/>
        <a:lstStyle/>
        <a:p>
          <a:endParaRPr lang="en-US"/>
        </a:p>
      </dgm:t>
    </dgm:pt>
    <dgm:pt modelId="{5C563A27-0112-45EE-95D4-26CBE3B9B662}" type="sibTrans" cxnId="{E900BADE-1DD8-4321-BFC0-D21F5C7F0DE5}">
      <dgm:prSet/>
      <dgm:spPr/>
      <dgm:t>
        <a:bodyPr/>
        <a:lstStyle/>
        <a:p>
          <a:endParaRPr lang="en-US"/>
        </a:p>
      </dgm:t>
    </dgm:pt>
    <dgm:pt modelId="{22DB96BA-011F-4161-8603-343975FDC2A3}">
      <dgm:prSet phldrT="[Text]"/>
      <dgm:spPr/>
      <dgm:t>
        <a:bodyPr/>
        <a:lstStyle/>
        <a:p>
          <a:r>
            <a:rPr lang="en-US" dirty="0"/>
            <a:t>Lead:</a:t>
          </a:r>
        </a:p>
      </dgm:t>
    </dgm:pt>
    <dgm:pt modelId="{3973F7A6-E2FE-4BF7-9436-1CD2003E03E8}" type="parTrans" cxnId="{38F7C518-5DCD-4248-AF5C-F14143D3DDA4}">
      <dgm:prSet/>
      <dgm:spPr/>
      <dgm:t>
        <a:bodyPr/>
        <a:lstStyle/>
        <a:p>
          <a:endParaRPr lang="en-US"/>
        </a:p>
      </dgm:t>
    </dgm:pt>
    <dgm:pt modelId="{3A57A75B-D29D-451E-A422-DCFEDBFCA90D}" type="sibTrans" cxnId="{38F7C518-5DCD-4248-AF5C-F14143D3DDA4}">
      <dgm:prSet/>
      <dgm:spPr/>
      <dgm:t>
        <a:bodyPr/>
        <a:lstStyle/>
        <a:p>
          <a:endParaRPr lang="en-US"/>
        </a:p>
      </dgm:t>
    </dgm:pt>
    <dgm:pt modelId="{81F8ADD6-5622-4F98-B8C5-32D2D91C05DA}">
      <dgm:prSet phldrT="[Text]"/>
      <dgm:spPr/>
      <dgm:t>
        <a:bodyPr/>
        <a:lstStyle/>
        <a:p>
          <a:r>
            <a:rPr lang="en-US" dirty="0" err="1"/>
            <a:t>Oncoplastic</a:t>
          </a:r>
          <a:r>
            <a:rPr lang="en-US" dirty="0"/>
            <a:t>/Reconstructive Unit</a:t>
          </a:r>
        </a:p>
      </dgm:t>
    </dgm:pt>
    <dgm:pt modelId="{79DEAB3B-C227-4B58-B69B-53481353555F}" type="parTrans" cxnId="{A82D5FDB-036E-454C-9DC2-BD161F8F86D8}">
      <dgm:prSet/>
      <dgm:spPr/>
      <dgm:t>
        <a:bodyPr/>
        <a:lstStyle/>
        <a:p>
          <a:endParaRPr lang="en-US"/>
        </a:p>
      </dgm:t>
    </dgm:pt>
    <dgm:pt modelId="{AB9282F6-8A40-4D0A-BDF3-CB9E49D8D27F}" type="sibTrans" cxnId="{A82D5FDB-036E-454C-9DC2-BD161F8F86D8}">
      <dgm:prSet/>
      <dgm:spPr/>
      <dgm:t>
        <a:bodyPr/>
        <a:lstStyle/>
        <a:p>
          <a:endParaRPr lang="en-US"/>
        </a:p>
      </dgm:t>
    </dgm:pt>
    <dgm:pt modelId="{57791810-134C-4413-896E-A0211A4D9CB7}">
      <dgm:prSet phldrT="[Text]"/>
      <dgm:spPr/>
      <dgm:t>
        <a:bodyPr/>
        <a:lstStyle/>
        <a:p>
          <a:r>
            <a:rPr lang="en-US" dirty="0"/>
            <a:t>Lead:</a:t>
          </a:r>
        </a:p>
      </dgm:t>
    </dgm:pt>
    <dgm:pt modelId="{ADD211F0-E32A-4D4A-96A0-82A4C56793CE}" type="parTrans" cxnId="{3815E4AC-A4CA-4A98-AE69-1D501FD884DF}">
      <dgm:prSet/>
      <dgm:spPr/>
      <dgm:t>
        <a:bodyPr/>
        <a:lstStyle/>
        <a:p>
          <a:endParaRPr lang="en-US"/>
        </a:p>
      </dgm:t>
    </dgm:pt>
    <dgm:pt modelId="{793D37D6-9AAF-4E36-AE33-41EA53FD8E6B}" type="sibTrans" cxnId="{3815E4AC-A4CA-4A98-AE69-1D501FD884DF}">
      <dgm:prSet/>
      <dgm:spPr/>
      <dgm:t>
        <a:bodyPr/>
        <a:lstStyle/>
        <a:p>
          <a:endParaRPr lang="en-US"/>
        </a:p>
      </dgm:t>
    </dgm:pt>
    <dgm:pt modelId="{8964F2BF-EA18-4FDA-BB61-36F3D9D0D274}">
      <dgm:prSet phldrT="[Text]"/>
      <dgm:spPr/>
      <dgm:t>
        <a:bodyPr/>
        <a:lstStyle/>
        <a:p>
          <a:r>
            <a:rPr lang="en-US" dirty="0"/>
            <a:t>Breast Imaging</a:t>
          </a:r>
        </a:p>
      </dgm:t>
    </dgm:pt>
    <dgm:pt modelId="{2686B19E-DCA7-407A-9C4C-C85382C43D3D}" type="parTrans" cxnId="{0F2092E1-8678-4746-A32D-6DA2935EA7F2}">
      <dgm:prSet/>
      <dgm:spPr/>
      <dgm:t>
        <a:bodyPr/>
        <a:lstStyle/>
        <a:p>
          <a:endParaRPr lang="en-US"/>
        </a:p>
      </dgm:t>
    </dgm:pt>
    <dgm:pt modelId="{9A650C9A-F38B-44B3-82B2-26450845901D}" type="sibTrans" cxnId="{0F2092E1-8678-4746-A32D-6DA2935EA7F2}">
      <dgm:prSet/>
      <dgm:spPr/>
      <dgm:t>
        <a:bodyPr/>
        <a:lstStyle/>
        <a:p>
          <a:endParaRPr lang="en-US"/>
        </a:p>
      </dgm:t>
    </dgm:pt>
    <dgm:pt modelId="{F2E0A853-9915-47BB-81D8-08CB0DD7045B}">
      <dgm:prSet phldrT="[Text]"/>
      <dgm:spPr/>
      <dgm:t>
        <a:bodyPr/>
        <a:lstStyle/>
        <a:p>
          <a:r>
            <a:rPr lang="en-US" dirty="0"/>
            <a:t>Workforce Development</a:t>
          </a:r>
        </a:p>
      </dgm:t>
    </dgm:pt>
    <dgm:pt modelId="{408D399D-1121-44D4-8A29-52937707BBBF}" type="parTrans" cxnId="{526B7ED6-5362-4451-9943-1148F42432DB}">
      <dgm:prSet/>
      <dgm:spPr/>
      <dgm:t>
        <a:bodyPr/>
        <a:lstStyle/>
        <a:p>
          <a:endParaRPr lang="en-US"/>
        </a:p>
      </dgm:t>
    </dgm:pt>
    <dgm:pt modelId="{C98E0E72-12FC-46CE-B1C8-431902CAE5DA}" type="sibTrans" cxnId="{526B7ED6-5362-4451-9943-1148F42432DB}">
      <dgm:prSet/>
      <dgm:spPr/>
      <dgm:t>
        <a:bodyPr/>
        <a:lstStyle/>
        <a:p>
          <a:endParaRPr lang="en-US"/>
        </a:p>
      </dgm:t>
    </dgm:pt>
    <dgm:pt modelId="{0EF082DB-754E-45D4-9099-3441F713EF80}">
      <dgm:prSet phldrT="[Text]"/>
      <dgm:spPr/>
      <dgm:t>
        <a:bodyPr/>
        <a:lstStyle/>
        <a:p>
          <a:r>
            <a:rPr lang="en-US" dirty="0"/>
            <a:t>Lead:</a:t>
          </a:r>
        </a:p>
      </dgm:t>
    </dgm:pt>
    <dgm:pt modelId="{FD8577C5-5B38-4381-93D6-598CEFFF0AF2}" type="parTrans" cxnId="{ABB74A35-E66E-4D51-8008-8CEC92660889}">
      <dgm:prSet/>
      <dgm:spPr/>
      <dgm:t>
        <a:bodyPr/>
        <a:lstStyle/>
        <a:p>
          <a:endParaRPr lang="en-US"/>
        </a:p>
      </dgm:t>
    </dgm:pt>
    <dgm:pt modelId="{2B7F4ACC-8386-4527-9175-D173A58F360A}" type="sibTrans" cxnId="{ABB74A35-E66E-4D51-8008-8CEC92660889}">
      <dgm:prSet/>
      <dgm:spPr/>
      <dgm:t>
        <a:bodyPr/>
        <a:lstStyle/>
        <a:p>
          <a:endParaRPr lang="en-US"/>
        </a:p>
      </dgm:t>
    </dgm:pt>
    <dgm:pt modelId="{ED2D6302-946B-4643-825E-511807793892}">
      <dgm:prSet phldrT="[Text]"/>
      <dgm:spPr/>
      <dgm:t>
        <a:bodyPr/>
        <a:lstStyle/>
        <a:p>
          <a:r>
            <a:rPr lang="en-US" dirty="0"/>
            <a:t>Lead:</a:t>
          </a:r>
        </a:p>
      </dgm:t>
    </dgm:pt>
    <dgm:pt modelId="{9B4FC8AF-098B-47FA-905E-C43A4A9F8880}" type="parTrans" cxnId="{391275D2-0F0F-4CB9-97DB-3738B234FA2E}">
      <dgm:prSet/>
      <dgm:spPr/>
      <dgm:t>
        <a:bodyPr/>
        <a:lstStyle/>
        <a:p>
          <a:endParaRPr lang="en-US"/>
        </a:p>
      </dgm:t>
    </dgm:pt>
    <dgm:pt modelId="{080C613C-5511-415E-9688-E3F9840BF713}" type="sibTrans" cxnId="{391275D2-0F0F-4CB9-97DB-3738B234FA2E}">
      <dgm:prSet/>
      <dgm:spPr/>
      <dgm:t>
        <a:bodyPr/>
        <a:lstStyle/>
        <a:p>
          <a:endParaRPr lang="en-US"/>
        </a:p>
      </dgm:t>
    </dgm:pt>
    <dgm:pt modelId="{8625F13B-DDF6-46B8-A04D-171EBF4062FE}">
      <dgm:prSet phldrT="[Text]"/>
      <dgm:spPr/>
      <dgm:t>
        <a:bodyPr/>
        <a:lstStyle/>
        <a:p>
          <a:r>
            <a:rPr lang="en-US" dirty="0"/>
            <a:t>Pathway </a:t>
          </a:r>
          <a:r>
            <a:rPr lang="en-US" dirty="0" err="1"/>
            <a:t>Standardisation</a:t>
          </a:r>
          <a:endParaRPr lang="en-US" dirty="0"/>
        </a:p>
      </dgm:t>
    </dgm:pt>
    <dgm:pt modelId="{E260BA9B-160B-4C00-8DE2-0B6CE6008149}" type="parTrans" cxnId="{2D10DE95-63A0-4C67-80BB-092CD5550E07}">
      <dgm:prSet/>
      <dgm:spPr/>
      <dgm:t>
        <a:bodyPr/>
        <a:lstStyle/>
        <a:p>
          <a:endParaRPr lang="en-US"/>
        </a:p>
      </dgm:t>
    </dgm:pt>
    <dgm:pt modelId="{CF8179B0-5A74-4D60-9F77-D86B1FDEE9E0}" type="sibTrans" cxnId="{2D10DE95-63A0-4C67-80BB-092CD5550E07}">
      <dgm:prSet/>
      <dgm:spPr/>
      <dgm:t>
        <a:bodyPr/>
        <a:lstStyle/>
        <a:p>
          <a:endParaRPr lang="en-US"/>
        </a:p>
      </dgm:t>
    </dgm:pt>
    <dgm:pt modelId="{A78A4472-D454-4D6B-8D05-E28D700A8027}">
      <dgm:prSet phldrT="[Text]"/>
      <dgm:spPr/>
      <dgm:t>
        <a:bodyPr/>
        <a:lstStyle/>
        <a:p>
          <a:r>
            <a:rPr lang="en-US" dirty="0"/>
            <a:t>Lead:</a:t>
          </a:r>
        </a:p>
      </dgm:t>
    </dgm:pt>
    <dgm:pt modelId="{00F9EB37-5F7B-4E28-8C78-88C7962E2BB9}" type="parTrans" cxnId="{A608CF1A-0D4E-4DB7-AE7F-9013D42F0E3E}">
      <dgm:prSet/>
      <dgm:spPr/>
      <dgm:t>
        <a:bodyPr/>
        <a:lstStyle/>
        <a:p>
          <a:endParaRPr lang="en-US"/>
        </a:p>
      </dgm:t>
    </dgm:pt>
    <dgm:pt modelId="{91690E51-447C-416E-8854-F4C615571C60}" type="sibTrans" cxnId="{A608CF1A-0D4E-4DB7-AE7F-9013D42F0E3E}">
      <dgm:prSet/>
      <dgm:spPr/>
      <dgm:t>
        <a:bodyPr/>
        <a:lstStyle/>
        <a:p>
          <a:endParaRPr lang="en-US"/>
        </a:p>
      </dgm:t>
    </dgm:pt>
    <dgm:pt modelId="{929D9D37-6E32-4371-B207-6C1AFFCED0FC}">
      <dgm:prSet phldrT="[Text]"/>
      <dgm:spPr/>
      <dgm:t>
        <a:bodyPr/>
        <a:lstStyle/>
        <a:p>
          <a:r>
            <a:rPr lang="en-US" dirty="0"/>
            <a:t>Partnerships to reduce clinical cancellation at short notice, Dudley nurse led clinics, new consultant appointments at new cross and </a:t>
          </a:r>
          <a:r>
            <a:rPr lang="en-US" dirty="0" err="1"/>
            <a:t>dudley</a:t>
          </a:r>
          <a:endParaRPr lang="en-US" dirty="0"/>
        </a:p>
      </dgm:t>
    </dgm:pt>
    <dgm:pt modelId="{6BEC66B0-E8A6-4F99-8181-D3DDB858E582}" type="parTrans" cxnId="{3C0AF4BC-6163-49BB-B236-96D096F81626}">
      <dgm:prSet/>
      <dgm:spPr/>
      <dgm:t>
        <a:bodyPr/>
        <a:lstStyle/>
        <a:p>
          <a:endParaRPr lang="en-US"/>
        </a:p>
      </dgm:t>
    </dgm:pt>
    <dgm:pt modelId="{C6136962-2788-4A52-A1D4-AFBDB0B144DD}" type="sibTrans" cxnId="{3C0AF4BC-6163-49BB-B236-96D096F81626}">
      <dgm:prSet/>
      <dgm:spPr/>
      <dgm:t>
        <a:bodyPr/>
        <a:lstStyle/>
        <a:p>
          <a:endParaRPr lang="en-US"/>
        </a:p>
      </dgm:t>
    </dgm:pt>
    <dgm:pt modelId="{5201C760-89ED-4A98-99C3-42176F97B837}">
      <dgm:prSet phldrT="[Text]"/>
      <dgm:spPr/>
      <dgm:t>
        <a:bodyPr/>
        <a:lstStyle/>
        <a:p>
          <a:r>
            <a:rPr lang="en-US" dirty="0" err="1"/>
            <a:t>Utilise</a:t>
          </a:r>
          <a:r>
            <a:rPr lang="en-US" dirty="0"/>
            <a:t> system D&amp;C capacity (elective recovery fund)</a:t>
          </a:r>
        </a:p>
      </dgm:t>
    </dgm:pt>
    <dgm:pt modelId="{B188CC8E-B5D1-41CA-AB17-2D823ED92F64}" type="parTrans" cxnId="{6469807F-916A-4694-8766-0F808B280A09}">
      <dgm:prSet/>
      <dgm:spPr/>
      <dgm:t>
        <a:bodyPr/>
        <a:lstStyle/>
        <a:p>
          <a:endParaRPr lang="en-US"/>
        </a:p>
      </dgm:t>
    </dgm:pt>
    <dgm:pt modelId="{286FDE6C-93AA-4D77-A339-9087A952F11E}" type="sibTrans" cxnId="{6469807F-916A-4694-8766-0F808B280A09}">
      <dgm:prSet/>
      <dgm:spPr/>
      <dgm:t>
        <a:bodyPr/>
        <a:lstStyle/>
        <a:p>
          <a:endParaRPr lang="en-US"/>
        </a:p>
      </dgm:t>
    </dgm:pt>
    <dgm:pt modelId="{A3CD76E6-211D-493E-B907-62259D9E5D9A}">
      <dgm:prSet phldrT="[Text]"/>
      <dgm:spPr/>
      <dgm:t>
        <a:bodyPr/>
        <a:lstStyle/>
        <a:p>
          <a:r>
            <a:rPr lang="en-US" dirty="0"/>
            <a:t>Recruit TIG fellow from QE- support development of unit at RHH</a:t>
          </a:r>
        </a:p>
      </dgm:t>
    </dgm:pt>
    <dgm:pt modelId="{B09E5F17-8395-4880-AEA5-E4C323E6AAE9}" type="parTrans" cxnId="{1CF87BBF-7EDD-47DA-8B8C-99B5AAC76878}">
      <dgm:prSet/>
      <dgm:spPr/>
      <dgm:t>
        <a:bodyPr/>
        <a:lstStyle/>
        <a:p>
          <a:endParaRPr lang="en-US"/>
        </a:p>
      </dgm:t>
    </dgm:pt>
    <dgm:pt modelId="{660F9923-92AC-4899-A465-6BE5717B002A}" type="sibTrans" cxnId="{1CF87BBF-7EDD-47DA-8B8C-99B5AAC76878}">
      <dgm:prSet/>
      <dgm:spPr/>
      <dgm:t>
        <a:bodyPr/>
        <a:lstStyle/>
        <a:p>
          <a:endParaRPr lang="en-US"/>
        </a:p>
      </dgm:t>
    </dgm:pt>
    <dgm:pt modelId="{F327A448-9003-46DC-855B-E8EE9F29667B}">
      <dgm:prSet phldrT="[Text]"/>
      <dgm:spPr/>
      <dgm:t>
        <a:bodyPr/>
        <a:lstStyle/>
        <a:p>
          <a:r>
            <a:rPr lang="en-US" dirty="0"/>
            <a:t>Could SWBH provide breast imaging across BC?  Improve demand by direct access to breast screening </a:t>
          </a:r>
          <a:r>
            <a:rPr lang="en-US" dirty="0" err="1"/>
            <a:t>mammos</a:t>
          </a:r>
          <a:r>
            <a:rPr lang="en-US" dirty="0"/>
            <a:t> by GPs/ </a:t>
          </a:r>
          <a:r>
            <a:rPr lang="en-US" dirty="0" err="1"/>
            <a:t>protocolised</a:t>
          </a:r>
          <a:r>
            <a:rPr lang="en-US" dirty="0"/>
            <a:t> access to community screening</a:t>
          </a:r>
        </a:p>
      </dgm:t>
    </dgm:pt>
    <dgm:pt modelId="{1333FEB0-17AF-47F0-A00F-32EB7D12C3FD}" type="parTrans" cxnId="{FF2E2E4F-C7FD-4D1D-8933-C271E76FBF1F}">
      <dgm:prSet/>
      <dgm:spPr/>
      <dgm:t>
        <a:bodyPr/>
        <a:lstStyle/>
        <a:p>
          <a:endParaRPr lang="en-US"/>
        </a:p>
      </dgm:t>
    </dgm:pt>
    <dgm:pt modelId="{1056FA8D-6750-4C58-84AE-B1A0E525711E}" type="sibTrans" cxnId="{FF2E2E4F-C7FD-4D1D-8933-C271E76FBF1F}">
      <dgm:prSet/>
      <dgm:spPr/>
      <dgm:t>
        <a:bodyPr/>
        <a:lstStyle/>
        <a:p>
          <a:endParaRPr lang="en-US"/>
        </a:p>
      </dgm:t>
    </dgm:pt>
    <dgm:pt modelId="{97531E79-9799-4995-8659-9F3B95535A12}">
      <dgm:prSet phldrT="[Text]"/>
      <dgm:spPr/>
      <dgm:t>
        <a:bodyPr/>
        <a:lstStyle/>
        <a:p>
          <a:r>
            <a:rPr lang="en-US" dirty="0"/>
            <a:t>ANPs, physician assistants, nurse led clinics, GPSIs</a:t>
          </a:r>
        </a:p>
      </dgm:t>
    </dgm:pt>
    <dgm:pt modelId="{E8086572-875C-41DF-AB1B-260D53BAF3C3}" type="parTrans" cxnId="{6CBCFDCF-2558-4CD9-A55B-40A36893DC2D}">
      <dgm:prSet/>
      <dgm:spPr/>
      <dgm:t>
        <a:bodyPr/>
        <a:lstStyle/>
        <a:p>
          <a:endParaRPr lang="en-US"/>
        </a:p>
      </dgm:t>
    </dgm:pt>
    <dgm:pt modelId="{25BA0D43-6127-49C5-B5F8-4C00FC9F8950}" type="sibTrans" cxnId="{6CBCFDCF-2558-4CD9-A55B-40A36893DC2D}">
      <dgm:prSet/>
      <dgm:spPr/>
      <dgm:t>
        <a:bodyPr/>
        <a:lstStyle/>
        <a:p>
          <a:endParaRPr lang="en-US"/>
        </a:p>
      </dgm:t>
    </dgm:pt>
    <dgm:pt modelId="{46CB9E69-28DC-4DBB-9498-2D41868908AC}">
      <dgm:prSet phldrT="[Text]"/>
      <dgm:spPr/>
      <dgm:t>
        <a:bodyPr/>
        <a:lstStyle/>
        <a:p>
          <a:r>
            <a:rPr lang="en-US" dirty="0"/>
            <a:t>Referral form standardization, clinical triage, day case surgical rates, under 40s clinics on each site</a:t>
          </a:r>
        </a:p>
        <a:p>
          <a:endParaRPr lang="en-US" dirty="0"/>
        </a:p>
      </dgm:t>
    </dgm:pt>
    <dgm:pt modelId="{596D89DA-7D00-4301-B6D0-83DE6B4109B1}" type="parTrans" cxnId="{3F81B750-59AD-4A96-B3F9-3DB8ECB1F5EE}">
      <dgm:prSet/>
      <dgm:spPr/>
      <dgm:t>
        <a:bodyPr/>
        <a:lstStyle/>
        <a:p>
          <a:endParaRPr lang="en-US"/>
        </a:p>
      </dgm:t>
    </dgm:pt>
    <dgm:pt modelId="{BBF5F6F7-000B-4111-95B8-8D2981EAE603}" type="sibTrans" cxnId="{3F81B750-59AD-4A96-B3F9-3DB8ECB1F5EE}">
      <dgm:prSet/>
      <dgm:spPr/>
      <dgm:t>
        <a:bodyPr/>
        <a:lstStyle/>
        <a:p>
          <a:endParaRPr lang="en-US"/>
        </a:p>
      </dgm:t>
    </dgm:pt>
    <dgm:pt modelId="{C3099ED9-AC32-4734-9ED7-93B9AB9D6057}" type="pres">
      <dgm:prSet presAssocID="{CF9BC461-6A65-42C6-B03D-9421F1CF39B6}" presName="linear" presStyleCnt="0">
        <dgm:presLayoutVars>
          <dgm:animLvl val="lvl"/>
          <dgm:resizeHandles val="exact"/>
        </dgm:presLayoutVars>
      </dgm:prSet>
      <dgm:spPr/>
    </dgm:pt>
    <dgm:pt modelId="{193078DB-EAD5-49E2-92B5-1C927A802A92}" type="pres">
      <dgm:prSet presAssocID="{876DD35C-2719-4EB1-9B8E-E2220E0F5173}" presName="parentText" presStyleLbl="node1" presStyleIdx="0" presStyleCnt="5">
        <dgm:presLayoutVars>
          <dgm:chMax val="0"/>
          <dgm:bulletEnabled val="1"/>
        </dgm:presLayoutVars>
      </dgm:prSet>
      <dgm:spPr/>
    </dgm:pt>
    <dgm:pt modelId="{EB147122-8ED4-4E1F-B394-A6B39E97A9FB}" type="pres">
      <dgm:prSet presAssocID="{876DD35C-2719-4EB1-9B8E-E2220E0F5173}" presName="childText" presStyleLbl="revTx" presStyleIdx="0" presStyleCnt="5">
        <dgm:presLayoutVars>
          <dgm:bulletEnabled val="1"/>
        </dgm:presLayoutVars>
      </dgm:prSet>
      <dgm:spPr/>
    </dgm:pt>
    <dgm:pt modelId="{3A590F90-8379-48A9-913B-1A37112872B1}" type="pres">
      <dgm:prSet presAssocID="{81F8ADD6-5622-4F98-B8C5-32D2D91C05DA}" presName="parentText" presStyleLbl="node1" presStyleIdx="1" presStyleCnt="5">
        <dgm:presLayoutVars>
          <dgm:chMax val="0"/>
          <dgm:bulletEnabled val="1"/>
        </dgm:presLayoutVars>
      </dgm:prSet>
      <dgm:spPr/>
    </dgm:pt>
    <dgm:pt modelId="{6B61D096-72E1-4D83-9BC0-C413DE46E460}" type="pres">
      <dgm:prSet presAssocID="{81F8ADD6-5622-4F98-B8C5-32D2D91C05DA}" presName="childText" presStyleLbl="revTx" presStyleIdx="1" presStyleCnt="5">
        <dgm:presLayoutVars>
          <dgm:bulletEnabled val="1"/>
        </dgm:presLayoutVars>
      </dgm:prSet>
      <dgm:spPr/>
    </dgm:pt>
    <dgm:pt modelId="{236603DB-9AFC-45DA-8778-BCF49AC76AAD}" type="pres">
      <dgm:prSet presAssocID="{8964F2BF-EA18-4FDA-BB61-36F3D9D0D274}" presName="parentText" presStyleLbl="node1" presStyleIdx="2" presStyleCnt="5">
        <dgm:presLayoutVars>
          <dgm:chMax val="0"/>
          <dgm:bulletEnabled val="1"/>
        </dgm:presLayoutVars>
      </dgm:prSet>
      <dgm:spPr/>
    </dgm:pt>
    <dgm:pt modelId="{CCDE1A11-34CE-4176-906C-95E20D6FFA7F}" type="pres">
      <dgm:prSet presAssocID="{8964F2BF-EA18-4FDA-BB61-36F3D9D0D274}" presName="childText" presStyleLbl="revTx" presStyleIdx="2" presStyleCnt="5">
        <dgm:presLayoutVars>
          <dgm:bulletEnabled val="1"/>
        </dgm:presLayoutVars>
      </dgm:prSet>
      <dgm:spPr/>
    </dgm:pt>
    <dgm:pt modelId="{AB1F50E0-2365-4993-8E14-80A03FD4F829}" type="pres">
      <dgm:prSet presAssocID="{F2E0A853-9915-47BB-81D8-08CB0DD7045B}" presName="parentText" presStyleLbl="node1" presStyleIdx="3" presStyleCnt="5">
        <dgm:presLayoutVars>
          <dgm:chMax val="0"/>
          <dgm:bulletEnabled val="1"/>
        </dgm:presLayoutVars>
      </dgm:prSet>
      <dgm:spPr/>
    </dgm:pt>
    <dgm:pt modelId="{0FE931C9-5257-4B0D-BFD8-198BFBEDD36D}" type="pres">
      <dgm:prSet presAssocID="{F2E0A853-9915-47BB-81D8-08CB0DD7045B}" presName="childText" presStyleLbl="revTx" presStyleIdx="3" presStyleCnt="5">
        <dgm:presLayoutVars>
          <dgm:bulletEnabled val="1"/>
        </dgm:presLayoutVars>
      </dgm:prSet>
      <dgm:spPr/>
    </dgm:pt>
    <dgm:pt modelId="{35954DEA-B7EF-4DF5-BEE9-774F69CDF650}" type="pres">
      <dgm:prSet presAssocID="{8625F13B-DDF6-46B8-A04D-171EBF4062FE}" presName="parentText" presStyleLbl="node1" presStyleIdx="4" presStyleCnt="5">
        <dgm:presLayoutVars>
          <dgm:chMax val="0"/>
          <dgm:bulletEnabled val="1"/>
        </dgm:presLayoutVars>
      </dgm:prSet>
      <dgm:spPr/>
    </dgm:pt>
    <dgm:pt modelId="{5484C5C8-8EE3-4E45-8A52-7986E7C77DBF}" type="pres">
      <dgm:prSet presAssocID="{8625F13B-DDF6-46B8-A04D-171EBF4062FE}" presName="childText" presStyleLbl="revTx" presStyleIdx="4" presStyleCnt="5">
        <dgm:presLayoutVars>
          <dgm:bulletEnabled val="1"/>
        </dgm:presLayoutVars>
      </dgm:prSet>
      <dgm:spPr/>
    </dgm:pt>
  </dgm:ptLst>
  <dgm:cxnLst>
    <dgm:cxn modelId="{7A691704-B2E2-423B-8622-7A157099478F}" type="presOf" srcId="{81F8ADD6-5622-4F98-B8C5-32D2D91C05DA}" destId="{3A590F90-8379-48A9-913B-1A37112872B1}" srcOrd="0" destOrd="0" presId="urn:microsoft.com/office/officeart/2005/8/layout/vList2"/>
    <dgm:cxn modelId="{3184E80C-34D7-4EAE-A1F7-C5CBCDABCF7D}" type="presOf" srcId="{876DD35C-2719-4EB1-9B8E-E2220E0F5173}" destId="{193078DB-EAD5-49E2-92B5-1C927A802A92}" srcOrd="0" destOrd="0" presId="urn:microsoft.com/office/officeart/2005/8/layout/vList2"/>
    <dgm:cxn modelId="{38F7C518-5DCD-4248-AF5C-F14143D3DDA4}" srcId="{876DD35C-2719-4EB1-9B8E-E2220E0F5173}" destId="{22DB96BA-011F-4161-8603-343975FDC2A3}" srcOrd="0" destOrd="0" parTransId="{3973F7A6-E2FE-4BF7-9436-1CD2003E03E8}" sibTransId="{3A57A75B-D29D-451E-A422-DCFEDBFCA90D}"/>
    <dgm:cxn modelId="{A608CF1A-0D4E-4DB7-AE7F-9013D42F0E3E}" srcId="{8625F13B-DDF6-46B8-A04D-171EBF4062FE}" destId="{A78A4472-D454-4D6B-8D05-E28D700A8027}" srcOrd="0" destOrd="0" parTransId="{00F9EB37-5F7B-4E28-8C78-88C7962E2BB9}" sibTransId="{91690E51-447C-416E-8854-F4C615571C60}"/>
    <dgm:cxn modelId="{8B7B9D1F-61CC-4779-8DF2-09EBA15ED434}" type="presOf" srcId="{A78A4472-D454-4D6B-8D05-E28D700A8027}" destId="{5484C5C8-8EE3-4E45-8A52-7986E7C77DBF}" srcOrd="0" destOrd="0" presId="urn:microsoft.com/office/officeart/2005/8/layout/vList2"/>
    <dgm:cxn modelId="{AEC33620-34A6-45CB-9D6C-1FD3FDD42FC7}" type="presOf" srcId="{0EF082DB-754E-45D4-9099-3441F713EF80}" destId="{CCDE1A11-34CE-4176-906C-95E20D6FFA7F}" srcOrd="0" destOrd="0" presId="urn:microsoft.com/office/officeart/2005/8/layout/vList2"/>
    <dgm:cxn modelId="{77D5852F-D426-41E1-8285-863B924A08B6}" type="presOf" srcId="{46CB9E69-28DC-4DBB-9498-2D41868908AC}" destId="{5484C5C8-8EE3-4E45-8A52-7986E7C77DBF}" srcOrd="0" destOrd="1" presId="urn:microsoft.com/office/officeart/2005/8/layout/vList2"/>
    <dgm:cxn modelId="{DB3CCE32-04F3-421F-8834-78D9FE5BBEE4}" type="presOf" srcId="{929D9D37-6E32-4371-B207-6C1AFFCED0FC}" destId="{EB147122-8ED4-4E1F-B394-A6B39E97A9FB}" srcOrd="0" destOrd="1" presId="urn:microsoft.com/office/officeart/2005/8/layout/vList2"/>
    <dgm:cxn modelId="{ABB74A35-E66E-4D51-8008-8CEC92660889}" srcId="{8964F2BF-EA18-4FDA-BB61-36F3D9D0D274}" destId="{0EF082DB-754E-45D4-9099-3441F713EF80}" srcOrd="0" destOrd="0" parTransId="{FD8577C5-5B38-4381-93D6-598CEFFF0AF2}" sibTransId="{2B7F4ACC-8386-4527-9175-D173A58F360A}"/>
    <dgm:cxn modelId="{E667873E-B6F2-45E4-82B6-DECA7CBF42F1}" type="presOf" srcId="{ED2D6302-946B-4643-825E-511807793892}" destId="{0FE931C9-5257-4B0D-BFD8-198BFBEDD36D}" srcOrd="0" destOrd="0" presId="urn:microsoft.com/office/officeart/2005/8/layout/vList2"/>
    <dgm:cxn modelId="{D699AD5C-EC68-45D9-8E79-D64CB64218DB}" type="presOf" srcId="{57791810-134C-4413-896E-A0211A4D9CB7}" destId="{6B61D096-72E1-4D83-9BC0-C413DE46E460}" srcOrd="0" destOrd="0" presId="urn:microsoft.com/office/officeart/2005/8/layout/vList2"/>
    <dgm:cxn modelId="{4A7DD844-620D-424F-9F71-25331B3DA3BF}" type="presOf" srcId="{CF9BC461-6A65-42C6-B03D-9421F1CF39B6}" destId="{C3099ED9-AC32-4734-9ED7-93B9AB9D6057}" srcOrd="0" destOrd="0" presId="urn:microsoft.com/office/officeart/2005/8/layout/vList2"/>
    <dgm:cxn modelId="{F3C47C6C-C97A-4B97-B676-32FD251059B2}" type="presOf" srcId="{A3CD76E6-211D-493E-B907-62259D9E5D9A}" destId="{6B61D096-72E1-4D83-9BC0-C413DE46E460}" srcOrd="0" destOrd="1" presId="urn:microsoft.com/office/officeart/2005/8/layout/vList2"/>
    <dgm:cxn modelId="{22912E6D-7B6F-458B-A98A-6BE5B9A79A05}" type="presOf" srcId="{F327A448-9003-46DC-855B-E8EE9F29667B}" destId="{CCDE1A11-34CE-4176-906C-95E20D6FFA7F}" srcOrd="0" destOrd="1" presId="urn:microsoft.com/office/officeart/2005/8/layout/vList2"/>
    <dgm:cxn modelId="{FF2E2E4F-C7FD-4D1D-8933-C271E76FBF1F}" srcId="{8964F2BF-EA18-4FDA-BB61-36F3D9D0D274}" destId="{F327A448-9003-46DC-855B-E8EE9F29667B}" srcOrd="1" destOrd="0" parTransId="{1333FEB0-17AF-47F0-A00F-32EB7D12C3FD}" sibTransId="{1056FA8D-6750-4C58-84AE-B1A0E525711E}"/>
    <dgm:cxn modelId="{3F81B750-59AD-4A96-B3F9-3DB8ECB1F5EE}" srcId="{8625F13B-DDF6-46B8-A04D-171EBF4062FE}" destId="{46CB9E69-28DC-4DBB-9498-2D41868908AC}" srcOrd="1" destOrd="0" parTransId="{596D89DA-7D00-4301-B6D0-83DE6B4109B1}" sibTransId="{BBF5F6F7-000B-4111-95B8-8D2981EAE603}"/>
    <dgm:cxn modelId="{32703273-8810-4B37-8482-2493CAA3AA30}" type="presOf" srcId="{22DB96BA-011F-4161-8603-343975FDC2A3}" destId="{EB147122-8ED4-4E1F-B394-A6B39E97A9FB}" srcOrd="0" destOrd="0" presId="urn:microsoft.com/office/officeart/2005/8/layout/vList2"/>
    <dgm:cxn modelId="{13477A7A-6D78-44DE-B399-DD68E2A6AEDB}" type="presOf" srcId="{8625F13B-DDF6-46B8-A04D-171EBF4062FE}" destId="{35954DEA-B7EF-4DF5-BEE9-774F69CDF650}" srcOrd="0" destOrd="0" presId="urn:microsoft.com/office/officeart/2005/8/layout/vList2"/>
    <dgm:cxn modelId="{6469807F-916A-4694-8766-0F808B280A09}" srcId="{876DD35C-2719-4EB1-9B8E-E2220E0F5173}" destId="{5201C760-89ED-4A98-99C3-42176F97B837}" srcOrd="2" destOrd="0" parTransId="{B188CC8E-B5D1-41CA-AB17-2D823ED92F64}" sibTransId="{286FDE6C-93AA-4D77-A339-9087A952F11E}"/>
    <dgm:cxn modelId="{2D10DE95-63A0-4C67-80BB-092CD5550E07}" srcId="{CF9BC461-6A65-42C6-B03D-9421F1CF39B6}" destId="{8625F13B-DDF6-46B8-A04D-171EBF4062FE}" srcOrd="4" destOrd="0" parTransId="{E260BA9B-160B-4C00-8DE2-0B6CE6008149}" sibTransId="{CF8179B0-5A74-4D60-9F77-D86B1FDEE9E0}"/>
    <dgm:cxn modelId="{3815E4AC-A4CA-4A98-AE69-1D501FD884DF}" srcId="{81F8ADD6-5622-4F98-B8C5-32D2D91C05DA}" destId="{57791810-134C-4413-896E-A0211A4D9CB7}" srcOrd="0" destOrd="0" parTransId="{ADD211F0-E32A-4D4A-96A0-82A4C56793CE}" sibTransId="{793D37D6-9AAF-4E36-AE33-41EA53FD8E6B}"/>
    <dgm:cxn modelId="{3C0AF4BC-6163-49BB-B236-96D096F81626}" srcId="{876DD35C-2719-4EB1-9B8E-E2220E0F5173}" destId="{929D9D37-6E32-4371-B207-6C1AFFCED0FC}" srcOrd="1" destOrd="0" parTransId="{6BEC66B0-E8A6-4F99-8181-D3DDB858E582}" sibTransId="{C6136962-2788-4A52-A1D4-AFBDB0B144DD}"/>
    <dgm:cxn modelId="{1CF87BBF-7EDD-47DA-8B8C-99B5AAC76878}" srcId="{81F8ADD6-5622-4F98-B8C5-32D2D91C05DA}" destId="{A3CD76E6-211D-493E-B907-62259D9E5D9A}" srcOrd="1" destOrd="0" parTransId="{B09E5F17-8395-4880-AEA5-E4C323E6AAE9}" sibTransId="{660F9923-92AC-4899-A465-6BE5717B002A}"/>
    <dgm:cxn modelId="{ABAB51C4-18EE-4027-9254-E9DFD5A1C115}" type="presOf" srcId="{F2E0A853-9915-47BB-81D8-08CB0DD7045B}" destId="{AB1F50E0-2365-4993-8E14-80A03FD4F829}" srcOrd="0" destOrd="0" presId="urn:microsoft.com/office/officeart/2005/8/layout/vList2"/>
    <dgm:cxn modelId="{6CBCFDCF-2558-4CD9-A55B-40A36893DC2D}" srcId="{F2E0A853-9915-47BB-81D8-08CB0DD7045B}" destId="{97531E79-9799-4995-8659-9F3B95535A12}" srcOrd="1" destOrd="0" parTransId="{E8086572-875C-41DF-AB1B-260D53BAF3C3}" sibTransId="{25BA0D43-6127-49C5-B5F8-4C00FC9F8950}"/>
    <dgm:cxn modelId="{391275D2-0F0F-4CB9-97DB-3738B234FA2E}" srcId="{F2E0A853-9915-47BB-81D8-08CB0DD7045B}" destId="{ED2D6302-946B-4643-825E-511807793892}" srcOrd="0" destOrd="0" parTransId="{9B4FC8AF-098B-47FA-905E-C43A4A9F8880}" sibTransId="{080C613C-5511-415E-9688-E3F9840BF713}"/>
    <dgm:cxn modelId="{D0C81FD5-820A-4C86-9D0D-4D34B1B61742}" type="presOf" srcId="{8964F2BF-EA18-4FDA-BB61-36F3D9D0D274}" destId="{236603DB-9AFC-45DA-8778-BCF49AC76AAD}" srcOrd="0" destOrd="0" presId="urn:microsoft.com/office/officeart/2005/8/layout/vList2"/>
    <dgm:cxn modelId="{526B7ED6-5362-4451-9943-1148F42432DB}" srcId="{CF9BC461-6A65-42C6-B03D-9421F1CF39B6}" destId="{F2E0A853-9915-47BB-81D8-08CB0DD7045B}" srcOrd="3" destOrd="0" parTransId="{408D399D-1121-44D4-8A29-52937707BBBF}" sibTransId="{C98E0E72-12FC-46CE-B1C8-431902CAE5DA}"/>
    <dgm:cxn modelId="{A82D5FDB-036E-454C-9DC2-BD161F8F86D8}" srcId="{CF9BC461-6A65-42C6-B03D-9421F1CF39B6}" destId="{81F8ADD6-5622-4F98-B8C5-32D2D91C05DA}" srcOrd="1" destOrd="0" parTransId="{79DEAB3B-C227-4B58-B69B-53481353555F}" sibTransId="{AB9282F6-8A40-4D0A-BDF3-CB9E49D8D27F}"/>
    <dgm:cxn modelId="{F9F887DD-2D5C-4453-9557-87B174ABBAC5}" type="presOf" srcId="{97531E79-9799-4995-8659-9F3B95535A12}" destId="{0FE931C9-5257-4B0D-BFD8-198BFBEDD36D}" srcOrd="0" destOrd="1" presId="urn:microsoft.com/office/officeart/2005/8/layout/vList2"/>
    <dgm:cxn modelId="{E900BADE-1DD8-4321-BFC0-D21F5C7F0DE5}" srcId="{CF9BC461-6A65-42C6-B03D-9421F1CF39B6}" destId="{876DD35C-2719-4EB1-9B8E-E2220E0F5173}" srcOrd="0" destOrd="0" parTransId="{B872E791-920D-4319-BDF7-EC99282AE50C}" sibTransId="{5C563A27-0112-45EE-95D4-26CBE3B9B662}"/>
    <dgm:cxn modelId="{0F2092E1-8678-4746-A32D-6DA2935EA7F2}" srcId="{CF9BC461-6A65-42C6-B03D-9421F1CF39B6}" destId="{8964F2BF-EA18-4FDA-BB61-36F3D9D0D274}" srcOrd="2" destOrd="0" parTransId="{2686B19E-DCA7-407A-9C4C-C85382C43D3D}" sibTransId="{9A650C9A-F38B-44B3-82B2-26450845901D}"/>
    <dgm:cxn modelId="{A0E8C2E7-E534-40A9-9431-54A9CF0BB881}" type="presOf" srcId="{5201C760-89ED-4A98-99C3-42176F97B837}" destId="{EB147122-8ED4-4E1F-B394-A6B39E97A9FB}" srcOrd="0" destOrd="2" presId="urn:microsoft.com/office/officeart/2005/8/layout/vList2"/>
    <dgm:cxn modelId="{858E3300-5EA2-4C20-874F-2F61DB6030C8}" type="presParOf" srcId="{C3099ED9-AC32-4734-9ED7-93B9AB9D6057}" destId="{193078DB-EAD5-49E2-92B5-1C927A802A92}" srcOrd="0" destOrd="0" presId="urn:microsoft.com/office/officeart/2005/8/layout/vList2"/>
    <dgm:cxn modelId="{BCEE46B1-1D4A-41A3-B379-ABC615709883}" type="presParOf" srcId="{C3099ED9-AC32-4734-9ED7-93B9AB9D6057}" destId="{EB147122-8ED4-4E1F-B394-A6B39E97A9FB}" srcOrd="1" destOrd="0" presId="urn:microsoft.com/office/officeart/2005/8/layout/vList2"/>
    <dgm:cxn modelId="{AEB70527-EEC8-4A16-AFD5-3B25CF93EBAF}" type="presParOf" srcId="{C3099ED9-AC32-4734-9ED7-93B9AB9D6057}" destId="{3A590F90-8379-48A9-913B-1A37112872B1}" srcOrd="2" destOrd="0" presId="urn:microsoft.com/office/officeart/2005/8/layout/vList2"/>
    <dgm:cxn modelId="{867B9A73-5C48-4FA8-BB53-085AF895D9F8}" type="presParOf" srcId="{C3099ED9-AC32-4734-9ED7-93B9AB9D6057}" destId="{6B61D096-72E1-4D83-9BC0-C413DE46E460}" srcOrd="3" destOrd="0" presId="urn:microsoft.com/office/officeart/2005/8/layout/vList2"/>
    <dgm:cxn modelId="{51CC51E4-BCD3-4582-A2A1-819178592283}" type="presParOf" srcId="{C3099ED9-AC32-4734-9ED7-93B9AB9D6057}" destId="{236603DB-9AFC-45DA-8778-BCF49AC76AAD}" srcOrd="4" destOrd="0" presId="urn:microsoft.com/office/officeart/2005/8/layout/vList2"/>
    <dgm:cxn modelId="{BEC2EEBB-5ED0-4F5F-8BFD-603A79399BC1}" type="presParOf" srcId="{C3099ED9-AC32-4734-9ED7-93B9AB9D6057}" destId="{CCDE1A11-34CE-4176-906C-95E20D6FFA7F}" srcOrd="5" destOrd="0" presId="urn:microsoft.com/office/officeart/2005/8/layout/vList2"/>
    <dgm:cxn modelId="{10400B3E-9419-4343-8236-046B34AA573B}" type="presParOf" srcId="{C3099ED9-AC32-4734-9ED7-93B9AB9D6057}" destId="{AB1F50E0-2365-4993-8E14-80A03FD4F829}" srcOrd="6" destOrd="0" presId="urn:microsoft.com/office/officeart/2005/8/layout/vList2"/>
    <dgm:cxn modelId="{8BFC123C-82A4-485C-AE4B-5C2A47D19FDE}" type="presParOf" srcId="{C3099ED9-AC32-4734-9ED7-93B9AB9D6057}" destId="{0FE931C9-5257-4B0D-BFD8-198BFBEDD36D}" srcOrd="7" destOrd="0" presId="urn:microsoft.com/office/officeart/2005/8/layout/vList2"/>
    <dgm:cxn modelId="{F8BF7632-6C79-46C5-A1E8-DF60ECC928C5}" type="presParOf" srcId="{C3099ED9-AC32-4734-9ED7-93B9AB9D6057}" destId="{35954DEA-B7EF-4DF5-BEE9-774F69CDF650}" srcOrd="8" destOrd="0" presId="urn:microsoft.com/office/officeart/2005/8/layout/vList2"/>
    <dgm:cxn modelId="{5F79AB08-396F-44F2-89FF-EA160019EE76}" type="presParOf" srcId="{C3099ED9-AC32-4734-9ED7-93B9AB9D6057}" destId="{5484C5C8-8EE3-4E45-8A52-7986E7C77DBF}"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5E673F-B420-487C-A8D8-2AD98762A3BE}">
      <dsp:nvSpPr>
        <dsp:cNvPr id="0" name=""/>
        <dsp:cNvSpPr/>
      </dsp:nvSpPr>
      <dsp:spPr>
        <a:xfrm>
          <a:off x="11211518" y="2782781"/>
          <a:ext cx="91440" cy="348231"/>
        </a:xfrm>
        <a:custGeom>
          <a:avLst/>
          <a:gdLst/>
          <a:ahLst/>
          <a:cxnLst/>
          <a:rect l="0" t="0" r="0" b="0"/>
          <a:pathLst>
            <a:path>
              <a:moveTo>
                <a:pt x="45720" y="0"/>
              </a:moveTo>
              <a:lnTo>
                <a:pt x="45720" y="348231"/>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8D832C-79DE-4609-80EB-B707A61049E6}">
      <dsp:nvSpPr>
        <dsp:cNvPr id="0" name=""/>
        <dsp:cNvSpPr/>
      </dsp:nvSpPr>
      <dsp:spPr>
        <a:xfrm>
          <a:off x="6566142" y="811367"/>
          <a:ext cx="4691096" cy="1368705"/>
        </a:xfrm>
        <a:custGeom>
          <a:avLst/>
          <a:gdLst/>
          <a:ahLst/>
          <a:cxnLst/>
          <a:rect l="0" t="0" r="0" b="0"/>
          <a:pathLst>
            <a:path>
              <a:moveTo>
                <a:pt x="0" y="0"/>
              </a:moveTo>
              <a:lnTo>
                <a:pt x="0" y="1228073"/>
              </a:lnTo>
              <a:lnTo>
                <a:pt x="4691096" y="1228073"/>
              </a:lnTo>
              <a:lnTo>
                <a:pt x="4691096" y="136870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3A867D-53D0-45D7-9E41-862E6080899E}">
      <dsp:nvSpPr>
        <dsp:cNvPr id="0" name=""/>
        <dsp:cNvSpPr/>
      </dsp:nvSpPr>
      <dsp:spPr>
        <a:xfrm>
          <a:off x="9649768" y="3733720"/>
          <a:ext cx="91440" cy="348231"/>
        </a:xfrm>
        <a:custGeom>
          <a:avLst/>
          <a:gdLst/>
          <a:ahLst/>
          <a:cxnLst/>
          <a:rect l="0" t="0" r="0" b="0"/>
          <a:pathLst>
            <a:path>
              <a:moveTo>
                <a:pt x="45720" y="0"/>
              </a:moveTo>
              <a:lnTo>
                <a:pt x="45720" y="34823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120366-3C21-471C-A224-7B3B5CCC18D6}">
      <dsp:nvSpPr>
        <dsp:cNvPr id="0" name=""/>
        <dsp:cNvSpPr/>
      </dsp:nvSpPr>
      <dsp:spPr>
        <a:xfrm>
          <a:off x="8914614" y="2782781"/>
          <a:ext cx="780874" cy="348231"/>
        </a:xfrm>
        <a:custGeom>
          <a:avLst/>
          <a:gdLst/>
          <a:ahLst/>
          <a:cxnLst/>
          <a:rect l="0" t="0" r="0" b="0"/>
          <a:pathLst>
            <a:path>
              <a:moveTo>
                <a:pt x="0" y="0"/>
              </a:moveTo>
              <a:lnTo>
                <a:pt x="0" y="207599"/>
              </a:lnTo>
              <a:lnTo>
                <a:pt x="780874" y="207599"/>
              </a:lnTo>
              <a:lnTo>
                <a:pt x="780874" y="348231"/>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ECDCAF-D1B7-45B7-BD8A-D454E2EFCFED}">
      <dsp:nvSpPr>
        <dsp:cNvPr id="0" name=""/>
        <dsp:cNvSpPr/>
      </dsp:nvSpPr>
      <dsp:spPr>
        <a:xfrm>
          <a:off x="8133739" y="2782781"/>
          <a:ext cx="780874" cy="348231"/>
        </a:xfrm>
        <a:custGeom>
          <a:avLst/>
          <a:gdLst/>
          <a:ahLst/>
          <a:cxnLst/>
          <a:rect l="0" t="0" r="0" b="0"/>
          <a:pathLst>
            <a:path>
              <a:moveTo>
                <a:pt x="780874" y="0"/>
              </a:moveTo>
              <a:lnTo>
                <a:pt x="780874" y="207599"/>
              </a:lnTo>
              <a:lnTo>
                <a:pt x="0" y="207599"/>
              </a:lnTo>
              <a:lnTo>
                <a:pt x="0" y="348231"/>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EE055D-9754-438A-A7BE-3D3412D971CD}">
      <dsp:nvSpPr>
        <dsp:cNvPr id="0" name=""/>
        <dsp:cNvSpPr/>
      </dsp:nvSpPr>
      <dsp:spPr>
        <a:xfrm>
          <a:off x="6566142" y="811367"/>
          <a:ext cx="2348471" cy="1368705"/>
        </a:xfrm>
        <a:custGeom>
          <a:avLst/>
          <a:gdLst/>
          <a:ahLst/>
          <a:cxnLst/>
          <a:rect l="0" t="0" r="0" b="0"/>
          <a:pathLst>
            <a:path>
              <a:moveTo>
                <a:pt x="0" y="0"/>
              </a:moveTo>
              <a:lnTo>
                <a:pt x="0" y="1228073"/>
              </a:lnTo>
              <a:lnTo>
                <a:pt x="2348471" y="1228073"/>
              </a:lnTo>
              <a:lnTo>
                <a:pt x="2348471" y="136870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0EDCFA-AE2E-4D38-9191-D44B3B2B7678}">
      <dsp:nvSpPr>
        <dsp:cNvPr id="0" name=""/>
        <dsp:cNvSpPr/>
      </dsp:nvSpPr>
      <dsp:spPr>
        <a:xfrm>
          <a:off x="6566142" y="811367"/>
          <a:ext cx="786722" cy="1368705"/>
        </a:xfrm>
        <a:custGeom>
          <a:avLst/>
          <a:gdLst/>
          <a:ahLst/>
          <a:cxnLst/>
          <a:rect l="0" t="0" r="0" b="0"/>
          <a:pathLst>
            <a:path>
              <a:moveTo>
                <a:pt x="0" y="0"/>
              </a:moveTo>
              <a:lnTo>
                <a:pt x="0" y="1228073"/>
              </a:lnTo>
              <a:lnTo>
                <a:pt x="786722" y="1228073"/>
              </a:lnTo>
              <a:lnTo>
                <a:pt x="786722" y="136870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221ADA-4310-416C-96D3-B8252BFD786B}">
      <dsp:nvSpPr>
        <dsp:cNvPr id="0" name=""/>
        <dsp:cNvSpPr/>
      </dsp:nvSpPr>
      <dsp:spPr>
        <a:xfrm>
          <a:off x="5851169" y="2782781"/>
          <a:ext cx="720820" cy="348231"/>
        </a:xfrm>
        <a:custGeom>
          <a:avLst/>
          <a:gdLst/>
          <a:ahLst/>
          <a:cxnLst/>
          <a:rect l="0" t="0" r="0" b="0"/>
          <a:pathLst>
            <a:path>
              <a:moveTo>
                <a:pt x="0" y="0"/>
              </a:moveTo>
              <a:lnTo>
                <a:pt x="0" y="207599"/>
              </a:lnTo>
              <a:lnTo>
                <a:pt x="720820" y="207599"/>
              </a:lnTo>
              <a:lnTo>
                <a:pt x="720820" y="348231"/>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51F0C9-FB48-459D-9DEB-91CE99D18579}">
      <dsp:nvSpPr>
        <dsp:cNvPr id="0" name=""/>
        <dsp:cNvSpPr/>
      </dsp:nvSpPr>
      <dsp:spPr>
        <a:xfrm>
          <a:off x="5010240" y="2782781"/>
          <a:ext cx="840929" cy="348231"/>
        </a:xfrm>
        <a:custGeom>
          <a:avLst/>
          <a:gdLst/>
          <a:ahLst/>
          <a:cxnLst/>
          <a:rect l="0" t="0" r="0" b="0"/>
          <a:pathLst>
            <a:path>
              <a:moveTo>
                <a:pt x="840929" y="0"/>
              </a:moveTo>
              <a:lnTo>
                <a:pt x="840929" y="207599"/>
              </a:lnTo>
              <a:lnTo>
                <a:pt x="0" y="207599"/>
              </a:lnTo>
              <a:lnTo>
                <a:pt x="0" y="348231"/>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6F0B33-5FBB-444A-AC3A-5A98849459C6}">
      <dsp:nvSpPr>
        <dsp:cNvPr id="0" name=""/>
        <dsp:cNvSpPr/>
      </dsp:nvSpPr>
      <dsp:spPr>
        <a:xfrm>
          <a:off x="5851169" y="811367"/>
          <a:ext cx="714972" cy="1368705"/>
        </a:xfrm>
        <a:custGeom>
          <a:avLst/>
          <a:gdLst/>
          <a:ahLst/>
          <a:cxnLst/>
          <a:rect l="0" t="0" r="0" b="0"/>
          <a:pathLst>
            <a:path>
              <a:moveTo>
                <a:pt x="714972" y="0"/>
              </a:moveTo>
              <a:lnTo>
                <a:pt x="714972" y="1228073"/>
              </a:lnTo>
              <a:lnTo>
                <a:pt x="0" y="1228073"/>
              </a:lnTo>
              <a:lnTo>
                <a:pt x="0" y="136870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85D47A-12E0-4B03-BA4D-A8DAC613F547}">
      <dsp:nvSpPr>
        <dsp:cNvPr id="0" name=""/>
        <dsp:cNvSpPr/>
      </dsp:nvSpPr>
      <dsp:spPr>
        <a:xfrm>
          <a:off x="3448490" y="3733720"/>
          <a:ext cx="1469118" cy="348231"/>
        </a:xfrm>
        <a:custGeom>
          <a:avLst/>
          <a:gdLst/>
          <a:ahLst/>
          <a:cxnLst/>
          <a:rect l="0" t="0" r="0" b="0"/>
          <a:pathLst>
            <a:path>
              <a:moveTo>
                <a:pt x="0" y="0"/>
              </a:moveTo>
              <a:lnTo>
                <a:pt x="0" y="207599"/>
              </a:lnTo>
              <a:lnTo>
                <a:pt x="1469118" y="207599"/>
              </a:lnTo>
              <a:lnTo>
                <a:pt x="1469118" y="34823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A70D25-6C84-4BC8-BC61-89FAF7A42423}">
      <dsp:nvSpPr>
        <dsp:cNvPr id="0" name=""/>
        <dsp:cNvSpPr/>
      </dsp:nvSpPr>
      <dsp:spPr>
        <a:xfrm>
          <a:off x="3448490" y="3733720"/>
          <a:ext cx="92631" cy="348231"/>
        </a:xfrm>
        <a:custGeom>
          <a:avLst/>
          <a:gdLst/>
          <a:ahLst/>
          <a:cxnLst/>
          <a:rect l="0" t="0" r="0" b="0"/>
          <a:pathLst>
            <a:path>
              <a:moveTo>
                <a:pt x="0" y="0"/>
              </a:moveTo>
              <a:lnTo>
                <a:pt x="0" y="207599"/>
              </a:lnTo>
              <a:lnTo>
                <a:pt x="92631" y="207599"/>
              </a:lnTo>
              <a:lnTo>
                <a:pt x="92631" y="34823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53D223-E1B4-42E1-935C-21E768382E83}">
      <dsp:nvSpPr>
        <dsp:cNvPr id="0" name=""/>
        <dsp:cNvSpPr/>
      </dsp:nvSpPr>
      <dsp:spPr>
        <a:xfrm>
          <a:off x="1979372" y="3733720"/>
          <a:ext cx="1469118" cy="348231"/>
        </a:xfrm>
        <a:custGeom>
          <a:avLst/>
          <a:gdLst/>
          <a:ahLst/>
          <a:cxnLst/>
          <a:rect l="0" t="0" r="0" b="0"/>
          <a:pathLst>
            <a:path>
              <a:moveTo>
                <a:pt x="1469118" y="0"/>
              </a:moveTo>
              <a:lnTo>
                <a:pt x="1469118" y="207599"/>
              </a:lnTo>
              <a:lnTo>
                <a:pt x="0" y="207599"/>
              </a:lnTo>
              <a:lnTo>
                <a:pt x="0" y="34823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FB85EF-8F48-4D0B-96EC-A011CEFE2108}">
      <dsp:nvSpPr>
        <dsp:cNvPr id="0" name=""/>
        <dsp:cNvSpPr/>
      </dsp:nvSpPr>
      <dsp:spPr>
        <a:xfrm>
          <a:off x="2074266" y="2782781"/>
          <a:ext cx="1374223" cy="348231"/>
        </a:xfrm>
        <a:custGeom>
          <a:avLst/>
          <a:gdLst/>
          <a:ahLst/>
          <a:cxnLst/>
          <a:rect l="0" t="0" r="0" b="0"/>
          <a:pathLst>
            <a:path>
              <a:moveTo>
                <a:pt x="0" y="0"/>
              </a:moveTo>
              <a:lnTo>
                <a:pt x="0" y="207599"/>
              </a:lnTo>
              <a:lnTo>
                <a:pt x="1374223" y="207599"/>
              </a:lnTo>
              <a:lnTo>
                <a:pt x="1374223" y="348231"/>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A92AE9-7500-4523-9E32-32A6B866F6C0}">
      <dsp:nvSpPr>
        <dsp:cNvPr id="0" name=""/>
        <dsp:cNvSpPr/>
      </dsp:nvSpPr>
      <dsp:spPr>
        <a:xfrm>
          <a:off x="654322" y="3733720"/>
          <a:ext cx="91440" cy="443079"/>
        </a:xfrm>
        <a:custGeom>
          <a:avLst/>
          <a:gdLst/>
          <a:ahLst/>
          <a:cxnLst/>
          <a:rect l="0" t="0" r="0" b="0"/>
          <a:pathLst>
            <a:path>
              <a:moveTo>
                <a:pt x="45720" y="0"/>
              </a:moveTo>
              <a:lnTo>
                <a:pt x="45720" y="302447"/>
              </a:lnTo>
              <a:lnTo>
                <a:pt x="109479" y="302447"/>
              </a:lnTo>
              <a:lnTo>
                <a:pt x="109479" y="443079"/>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526AA2-F637-4E74-9B51-4E0AF8AEF047}">
      <dsp:nvSpPr>
        <dsp:cNvPr id="0" name=""/>
        <dsp:cNvSpPr/>
      </dsp:nvSpPr>
      <dsp:spPr>
        <a:xfrm>
          <a:off x="700042" y="2782781"/>
          <a:ext cx="1374223" cy="348231"/>
        </a:xfrm>
        <a:custGeom>
          <a:avLst/>
          <a:gdLst/>
          <a:ahLst/>
          <a:cxnLst/>
          <a:rect l="0" t="0" r="0" b="0"/>
          <a:pathLst>
            <a:path>
              <a:moveTo>
                <a:pt x="1374223" y="0"/>
              </a:moveTo>
              <a:lnTo>
                <a:pt x="1374223" y="207599"/>
              </a:lnTo>
              <a:lnTo>
                <a:pt x="0" y="207599"/>
              </a:lnTo>
              <a:lnTo>
                <a:pt x="0" y="348231"/>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2A5795-FD1D-473C-800C-4CB7B89E07A8}">
      <dsp:nvSpPr>
        <dsp:cNvPr id="0" name=""/>
        <dsp:cNvSpPr/>
      </dsp:nvSpPr>
      <dsp:spPr>
        <a:xfrm>
          <a:off x="2074266" y="811367"/>
          <a:ext cx="4491875" cy="1368705"/>
        </a:xfrm>
        <a:custGeom>
          <a:avLst/>
          <a:gdLst/>
          <a:ahLst/>
          <a:cxnLst/>
          <a:rect l="0" t="0" r="0" b="0"/>
          <a:pathLst>
            <a:path>
              <a:moveTo>
                <a:pt x="4491875" y="0"/>
              </a:moveTo>
              <a:lnTo>
                <a:pt x="4491875" y="1228073"/>
              </a:lnTo>
              <a:lnTo>
                <a:pt x="0" y="1228073"/>
              </a:lnTo>
              <a:lnTo>
                <a:pt x="0" y="136870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194B45-CB7D-428E-B7ED-94BEC28FDE2D}">
      <dsp:nvSpPr>
        <dsp:cNvPr id="0" name=""/>
        <dsp:cNvSpPr/>
      </dsp:nvSpPr>
      <dsp:spPr>
        <a:xfrm>
          <a:off x="5871752" y="357793"/>
          <a:ext cx="1388780" cy="453573"/>
        </a:xfrm>
        <a:prstGeom prst="rect">
          <a:avLst/>
        </a:prstGeom>
        <a:solidFill>
          <a:srgbClr val="00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85049" numCol="1" spcCol="1270" anchor="ctr" anchorCtr="0">
          <a:noAutofit/>
        </a:bodyPr>
        <a:lstStyle/>
        <a:p>
          <a:pPr marL="0" lvl="0" indent="0" algn="ctr" defTabSz="488950">
            <a:lnSpc>
              <a:spcPct val="90000"/>
            </a:lnSpc>
            <a:spcBef>
              <a:spcPct val="0"/>
            </a:spcBef>
            <a:spcAft>
              <a:spcPct val="35000"/>
            </a:spcAft>
            <a:buNone/>
          </a:pPr>
          <a:r>
            <a:rPr lang="en-US" sz="1100" kern="1200" dirty="0"/>
            <a:t>Black Country Provider Collaborative Board</a:t>
          </a:r>
        </a:p>
      </dsp:txBody>
      <dsp:txXfrm>
        <a:off x="5871752" y="357793"/>
        <a:ext cx="1388780" cy="453573"/>
      </dsp:txXfrm>
    </dsp:sp>
    <dsp:sp modelId="{A73C893D-3395-4AA9-BE79-4B462E8EE60D}">
      <dsp:nvSpPr>
        <dsp:cNvPr id="0" name=""/>
        <dsp:cNvSpPr/>
      </dsp:nvSpPr>
      <dsp:spPr>
        <a:xfrm>
          <a:off x="7882129" y="330964"/>
          <a:ext cx="1781699" cy="54755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5080" rIns="20320" bIns="5080" numCol="1" spcCol="1270" anchor="ctr" anchorCtr="0">
          <a:noAutofit/>
        </a:bodyPr>
        <a:lstStyle/>
        <a:p>
          <a:pPr marL="0" lvl="0" indent="0" algn="l" defTabSz="355600">
            <a:lnSpc>
              <a:spcPct val="90000"/>
            </a:lnSpc>
            <a:spcBef>
              <a:spcPct val="0"/>
            </a:spcBef>
            <a:spcAft>
              <a:spcPct val="35000"/>
            </a:spcAft>
            <a:buNone/>
          </a:pPr>
          <a:r>
            <a:rPr lang="en-US" sz="800" kern="1200" dirty="0"/>
            <a:t>Chair:</a:t>
          </a:r>
        </a:p>
        <a:p>
          <a:pPr marL="0" lvl="0" indent="0" algn="l" defTabSz="355600">
            <a:lnSpc>
              <a:spcPct val="90000"/>
            </a:lnSpc>
            <a:spcBef>
              <a:spcPct val="0"/>
            </a:spcBef>
            <a:spcAft>
              <a:spcPct val="35000"/>
            </a:spcAft>
            <a:buNone/>
          </a:pPr>
          <a:r>
            <a:rPr lang="en-US" sz="800" kern="1200" dirty="0"/>
            <a:t>Membership: RWT, SWBH, WHT, DGOH</a:t>
          </a:r>
          <a:r>
            <a:rPr lang="en-US" sz="800" kern="1200" dirty="0">
              <a:solidFill>
                <a:srgbClr val="FF0000"/>
              </a:solidFill>
            </a:rPr>
            <a:t>, </a:t>
          </a:r>
        </a:p>
        <a:p>
          <a:pPr marL="0" lvl="0" indent="0" algn="l" defTabSz="355600">
            <a:lnSpc>
              <a:spcPct val="90000"/>
            </a:lnSpc>
            <a:spcBef>
              <a:spcPct val="0"/>
            </a:spcBef>
            <a:spcAft>
              <a:spcPct val="35000"/>
            </a:spcAft>
            <a:buNone/>
          </a:pPr>
          <a:r>
            <a:rPr lang="en-US" sz="800" kern="1200" dirty="0">
              <a:solidFill>
                <a:srgbClr val="FF0000"/>
              </a:solidFill>
            </a:rPr>
            <a:t>Associate Membership: TBC</a:t>
          </a:r>
        </a:p>
      </dsp:txBody>
      <dsp:txXfrm>
        <a:off x="7882129" y="330964"/>
        <a:ext cx="1781699" cy="547554"/>
      </dsp:txXfrm>
    </dsp:sp>
    <dsp:sp modelId="{41EB7371-3491-4E38-9CEA-E742E137D804}">
      <dsp:nvSpPr>
        <dsp:cNvPr id="0" name=""/>
        <dsp:cNvSpPr/>
      </dsp:nvSpPr>
      <dsp:spPr>
        <a:xfrm>
          <a:off x="1492227" y="2180073"/>
          <a:ext cx="1164078" cy="602708"/>
        </a:xfrm>
        <a:prstGeom prst="rect">
          <a:avLst/>
        </a:prstGeom>
        <a:solidFill>
          <a:srgbClr val="3585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85049" numCol="1" spcCol="1270" anchor="ctr" anchorCtr="0">
          <a:noAutofit/>
        </a:bodyPr>
        <a:lstStyle/>
        <a:p>
          <a:pPr marL="0" lvl="0" indent="0" algn="ctr" defTabSz="444500">
            <a:lnSpc>
              <a:spcPct val="90000"/>
            </a:lnSpc>
            <a:spcBef>
              <a:spcPct val="0"/>
            </a:spcBef>
            <a:spcAft>
              <a:spcPct val="35000"/>
            </a:spcAft>
            <a:buNone/>
          </a:pPr>
          <a:r>
            <a:rPr lang="en-US" sz="1000" kern="1200" dirty="0"/>
            <a:t>Acute Provider Improvement Portfolio</a:t>
          </a:r>
        </a:p>
      </dsp:txBody>
      <dsp:txXfrm>
        <a:off x="1492227" y="2180073"/>
        <a:ext cx="1164078" cy="602708"/>
      </dsp:txXfrm>
    </dsp:sp>
    <dsp:sp modelId="{C7D16B2E-00FB-4C8D-BEDE-CE15E56EF3E7}">
      <dsp:nvSpPr>
        <dsp:cNvPr id="0" name=""/>
        <dsp:cNvSpPr/>
      </dsp:nvSpPr>
      <dsp:spPr>
        <a:xfrm>
          <a:off x="1725043" y="2648846"/>
          <a:ext cx="1047670" cy="200902"/>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3810" rIns="15240" bIns="3810" numCol="1" spcCol="1270" anchor="ctr" anchorCtr="0">
          <a:noAutofit/>
        </a:bodyPr>
        <a:lstStyle/>
        <a:p>
          <a:pPr marL="0" lvl="0" indent="0" algn="r" defTabSz="266700">
            <a:lnSpc>
              <a:spcPct val="90000"/>
            </a:lnSpc>
            <a:spcBef>
              <a:spcPct val="0"/>
            </a:spcBef>
            <a:spcAft>
              <a:spcPct val="35000"/>
            </a:spcAft>
            <a:buNone/>
          </a:pPr>
          <a:r>
            <a:rPr lang="en-US" sz="600" kern="1200" dirty="0"/>
            <a:t>SRO: Diane Wake</a:t>
          </a:r>
        </a:p>
        <a:p>
          <a:pPr marL="0" lvl="0" indent="0" algn="r" defTabSz="266700">
            <a:lnSpc>
              <a:spcPct val="90000"/>
            </a:lnSpc>
            <a:spcBef>
              <a:spcPct val="0"/>
            </a:spcBef>
            <a:spcAft>
              <a:spcPct val="35000"/>
            </a:spcAft>
            <a:buNone/>
          </a:pPr>
          <a:r>
            <a:rPr lang="en-US" sz="600" kern="1200" dirty="0"/>
            <a:t>Membership</a:t>
          </a:r>
        </a:p>
      </dsp:txBody>
      <dsp:txXfrm>
        <a:off x="1725043" y="2648846"/>
        <a:ext cx="1047670" cy="200902"/>
      </dsp:txXfrm>
    </dsp:sp>
    <dsp:sp modelId="{D2FBFBA5-A44C-4560-B76E-091E18C499BA}">
      <dsp:nvSpPr>
        <dsp:cNvPr id="0" name=""/>
        <dsp:cNvSpPr/>
      </dsp:nvSpPr>
      <dsp:spPr>
        <a:xfrm>
          <a:off x="118003" y="3131012"/>
          <a:ext cx="1164078" cy="602708"/>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85049" numCol="1" spcCol="1270" anchor="ctr" anchorCtr="0">
          <a:noAutofit/>
        </a:bodyPr>
        <a:lstStyle/>
        <a:p>
          <a:pPr marL="0" lvl="0" indent="0" algn="ctr" defTabSz="444500">
            <a:lnSpc>
              <a:spcPct val="90000"/>
            </a:lnSpc>
            <a:spcBef>
              <a:spcPct val="0"/>
            </a:spcBef>
            <a:spcAft>
              <a:spcPct val="35000"/>
            </a:spcAft>
            <a:buNone/>
          </a:pPr>
          <a:r>
            <a:rPr lang="en-US" sz="1000" kern="1200" dirty="0"/>
            <a:t>Clinical Improvement Programme</a:t>
          </a:r>
        </a:p>
      </dsp:txBody>
      <dsp:txXfrm>
        <a:off x="118003" y="3131012"/>
        <a:ext cx="1164078" cy="602708"/>
      </dsp:txXfrm>
    </dsp:sp>
    <dsp:sp modelId="{72F4569C-9BBA-4E31-AD16-5F70AF545621}">
      <dsp:nvSpPr>
        <dsp:cNvPr id="0" name=""/>
        <dsp:cNvSpPr/>
      </dsp:nvSpPr>
      <dsp:spPr>
        <a:xfrm>
          <a:off x="350819" y="3599785"/>
          <a:ext cx="1047670" cy="200902"/>
        </a:xfrm>
        <a:prstGeom prst="rect">
          <a:avLst/>
        </a:prstGeom>
        <a:solidFill>
          <a:schemeClr val="lt1">
            <a:alpha val="90000"/>
            <a:hueOff val="0"/>
            <a:satOff val="0"/>
            <a:lumOff val="0"/>
            <a:alphaOff val="0"/>
          </a:schemeClr>
        </a:solidFill>
        <a:ln w="12700" cap="flat" cmpd="sng" algn="ctr">
          <a:solidFill>
            <a:schemeClr val="accent2">
              <a:hueOff val="-357854"/>
              <a:satOff val="-2157"/>
              <a:lumOff val="68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marL="0" lvl="0" indent="0" algn="r" defTabSz="311150">
            <a:lnSpc>
              <a:spcPct val="90000"/>
            </a:lnSpc>
            <a:spcBef>
              <a:spcPct val="0"/>
            </a:spcBef>
            <a:spcAft>
              <a:spcPct val="35000"/>
            </a:spcAft>
            <a:buNone/>
          </a:pPr>
          <a:endParaRPr lang="en-US" sz="700" kern="1200" dirty="0"/>
        </a:p>
        <a:p>
          <a:pPr marL="0" lvl="0" indent="0" algn="r" defTabSz="311150">
            <a:lnSpc>
              <a:spcPct val="90000"/>
            </a:lnSpc>
            <a:spcBef>
              <a:spcPct val="0"/>
            </a:spcBef>
            <a:spcAft>
              <a:spcPct val="35000"/>
            </a:spcAft>
            <a:buNone/>
          </a:pPr>
          <a:r>
            <a:rPr lang="en-US" sz="800" kern="1200" dirty="0"/>
            <a:t>Lead</a:t>
          </a:r>
          <a:r>
            <a:rPr lang="en-US" sz="700" kern="1200" dirty="0"/>
            <a:t>: Jonathan </a:t>
          </a:r>
          <a:r>
            <a:rPr lang="en-US" sz="700" kern="1200" dirty="0" err="1"/>
            <a:t>Odum</a:t>
          </a:r>
          <a:r>
            <a:rPr lang="en-US" sz="700" kern="1200" dirty="0"/>
            <a:t>/ Diane Wake</a:t>
          </a:r>
        </a:p>
        <a:p>
          <a:pPr marL="0" lvl="0" indent="0" algn="r" defTabSz="311150">
            <a:lnSpc>
              <a:spcPct val="90000"/>
            </a:lnSpc>
            <a:spcBef>
              <a:spcPct val="0"/>
            </a:spcBef>
            <a:spcAft>
              <a:spcPct val="35000"/>
            </a:spcAft>
            <a:buNone/>
          </a:pPr>
          <a:endParaRPr lang="en-US" sz="900" kern="1200" dirty="0"/>
        </a:p>
      </dsp:txBody>
      <dsp:txXfrm>
        <a:off x="350819" y="3599785"/>
        <a:ext cx="1047670" cy="200902"/>
      </dsp:txXfrm>
    </dsp:sp>
    <dsp:sp modelId="{B4C75B61-5D62-434C-896E-8EE9FA572BE6}">
      <dsp:nvSpPr>
        <dsp:cNvPr id="0" name=""/>
        <dsp:cNvSpPr/>
      </dsp:nvSpPr>
      <dsp:spPr>
        <a:xfrm>
          <a:off x="292437" y="4176799"/>
          <a:ext cx="942728" cy="1266856"/>
        </a:xfrm>
        <a:prstGeom prst="rect">
          <a:avLst/>
        </a:prstGeom>
        <a:solidFill>
          <a:srgbClr val="3585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85049" numCol="1" spcCol="1270" anchor="ctr" anchorCtr="0">
          <a:noAutofit/>
        </a:bodyPr>
        <a:lstStyle/>
        <a:p>
          <a:pPr marL="0" lvl="0" indent="0" algn="ctr" defTabSz="444500">
            <a:lnSpc>
              <a:spcPct val="90000"/>
            </a:lnSpc>
            <a:spcBef>
              <a:spcPct val="0"/>
            </a:spcBef>
            <a:spcAft>
              <a:spcPct val="35000"/>
            </a:spcAft>
            <a:buNone/>
          </a:pPr>
          <a:r>
            <a:rPr lang="en-US" sz="1000" b="1" kern="1200" dirty="0"/>
            <a:t>Clinical Networks</a:t>
          </a:r>
          <a:r>
            <a:rPr lang="en-US" sz="1000" kern="1200" dirty="0"/>
            <a:t>:</a:t>
          </a:r>
        </a:p>
        <a:p>
          <a:pPr marL="0" lvl="0" indent="0" algn="ctr" defTabSz="444500">
            <a:lnSpc>
              <a:spcPct val="90000"/>
            </a:lnSpc>
            <a:spcBef>
              <a:spcPct val="0"/>
            </a:spcBef>
            <a:spcAft>
              <a:spcPct val="35000"/>
            </a:spcAft>
            <a:buNone/>
          </a:pPr>
          <a:r>
            <a:rPr lang="en-US" sz="1000" kern="1200" dirty="0"/>
            <a:t>-ENT, </a:t>
          </a:r>
          <a:r>
            <a:rPr lang="en-US" sz="1000" kern="1200" dirty="0" err="1"/>
            <a:t>Gynae</a:t>
          </a:r>
          <a:r>
            <a:rPr lang="en-US" sz="1000" kern="1200" dirty="0"/>
            <a:t>, </a:t>
          </a:r>
          <a:r>
            <a:rPr lang="en-US" sz="1000" kern="1200" dirty="0" err="1"/>
            <a:t>Opthal</a:t>
          </a:r>
          <a:r>
            <a:rPr lang="en-US" sz="1000" kern="1200" dirty="0"/>
            <a:t>; Ortho, Colorectal, breast, urology, Critical Care, Skin.</a:t>
          </a:r>
        </a:p>
      </dsp:txBody>
      <dsp:txXfrm>
        <a:off x="292437" y="4176799"/>
        <a:ext cx="942728" cy="1266856"/>
      </dsp:txXfrm>
    </dsp:sp>
    <dsp:sp modelId="{A5AE189C-9C04-4E40-9567-2E81B98BFEB3}">
      <dsp:nvSpPr>
        <dsp:cNvPr id="0" name=""/>
        <dsp:cNvSpPr/>
      </dsp:nvSpPr>
      <dsp:spPr>
        <a:xfrm>
          <a:off x="3535454" y="6180553"/>
          <a:ext cx="1047670" cy="200902"/>
        </a:xfrm>
        <a:prstGeom prst="rect">
          <a:avLst/>
        </a:prstGeom>
        <a:solidFill>
          <a:schemeClr val="lt1">
            <a:alpha val="90000"/>
            <a:hueOff val="0"/>
            <a:satOff val="0"/>
            <a:lumOff val="0"/>
            <a:alphaOff val="0"/>
          </a:schemeClr>
        </a:solidFill>
        <a:ln w="12700" cap="flat" cmpd="sng" algn="ctr">
          <a:solidFill>
            <a:schemeClr val="accent2">
              <a:hueOff val="-715709"/>
              <a:satOff val="-4314"/>
              <a:lumOff val="137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endParaRPr lang="en-US" sz="1300" kern="1200"/>
        </a:p>
      </dsp:txBody>
      <dsp:txXfrm>
        <a:off x="3535454" y="6180553"/>
        <a:ext cx="1047670" cy="200902"/>
      </dsp:txXfrm>
    </dsp:sp>
    <dsp:sp modelId="{E58DAA72-1B69-44F7-AF77-44B307BB5769}">
      <dsp:nvSpPr>
        <dsp:cNvPr id="0" name=""/>
        <dsp:cNvSpPr/>
      </dsp:nvSpPr>
      <dsp:spPr>
        <a:xfrm>
          <a:off x="2866451" y="3131012"/>
          <a:ext cx="1164078" cy="602708"/>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85049" numCol="1" spcCol="1270" anchor="ctr" anchorCtr="0">
          <a:noAutofit/>
        </a:bodyPr>
        <a:lstStyle/>
        <a:p>
          <a:pPr marL="0" lvl="0" indent="0" algn="ctr" defTabSz="488950">
            <a:lnSpc>
              <a:spcPct val="90000"/>
            </a:lnSpc>
            <a:spcBef>
              <a:spcPct val="0"/>
            </a:spcBef>
            <a:spcAft>
              <a:spcPct val="35000"/>
            </a:spcAft>
            <a:buNone/>
          </a:pPr>
          <a:r>
            <a:rPr lang="en-US" sz="1100" kern="1200" dirty="0"/>
            <a:t>Corporate Improvement Programme</a:t>
          </a:r>
        </a:p>
      </dsp:txBody>
      <dsp:txXfrm>
        <a:off x="2866451" y="3131012"/>
        <a:ext cx="1164078" cy="602708"/>
      </dsp:txXfrm>
    </dsp:sp>
    <dsp:sp modelId="{8D8B5D13-68EF-41E2-920C-C798FD70F33A}">
      <dsp:nvSpPr>
        <dsp:cNvPr id="0" name=""/>
        <dsp:cNvSpPr/>
      </dsp:nvSpPr>
      <dsp:spPr>
        <a:xfrm>
          <a:off x="3099267" y="3599785"/>
          <a:ext cx="1047670" cy="200902"/>
        </a:xfrm>
        <a:prstGeom prst="rect">
          <a:avLst/>
        </a:prstGeom>
        <a:solidFill>
          <a:schemeClr val="lt1">
            <a:alpha val="90000"/>
            <a:hueOff val="0"/>
            <a:satOff val="0"/>
            <a:lumOff val="0"/>
            <a:alphaOff val="0"/>
          </a:schemeClr>
        </a:solidFill>
        <a:ln w="12700" cap="flat" cmpd="sng" algn="ctr">
          <a:solidFill>
            <a:schemeClr val="accent2">
              <a:hueOff val="-1073563"/>
              <a:satOff val="-6471"/>
              <a:lumOff val="205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5080" rIns="20320" bIns="5080" numCol="1" spcCol="1270" anchor="ctr" anchorCtr="0">
          <a:noAutofit/>
        </a:bodyPr>
        <a:lstStyle/>
        <a:p>
          <a:pPr marL="0" lvl="0" indent="0" algn="r" defTabSz="355600">
            <a:lnSpc>
              <a:spcPct val="90000"/>
            </a:lnSpc>
            <a:spcBef>
              <a:spcPct val="0"/>
            </a:spcBef>
            <a:spcAft>
              <a:spcPct val="35000"/>
            </a:spcAft>
            <a:buNone/>
          </a:pPr>
          <a:r>
            <a:rPr lang="en-US" sz="800" kern="1200" dirty="0"/>
            <a:t>Lead: Tom Jackson</a:t>
          </a:r>
        </a:p>
      </dsp:txBody>
      <dsp:txXfrm>
        <a:off x="3099267" y="3599785"/>
        <a:ext cx="1047670" cy="200902"/>
      </dsp:txXfrm>
    </dsp:sp>
    <dsp:sp modelId="{FA50141D-E1D3-4CA3-A4A1-E01A05C24933}">
      <dsp:nvSpPr>
        <dsp:cNvPr id="0" name=""/>
        <dsp:cNvSpPr/>
      </dsp:nvSpPr>
      <dsp:spPr>
        <a:xfrm>
          <a:off x="1397333" y="4081951"/>
          <a:ext cx="1164078" cy="602708"/>
        </a:xfrm>
        <a:prstGeom prst="rect">
          <a:avLst/>
        </a:prstGeom>
        <a:solidFill>
          <a:srgbClr val="3585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85049" numCol="1" spcCol="1270" anchor="ctr" anchorCtr="0">
          <a:noAutofit/>
        </a:bodyPr>
        <a:lstStyle/>
        <a:p>
          <a:pPr marL="0" lvl="0" indent="0" algn="ctr" defTabSz="444500">
            <a:lnSpc>
              <a:spcPct val="90000"/>
            </a:lnSpc>
            <a:spcBef>
              <a:spcPct val="0"/>
            </a:spcBef>
            <a:spcAft>
              <a:spcPct val="35000"/>
            </a:spcAft>
            <a:buNone/>
          </a:pPr>
          <a:r>
            <a:rPr lang="en-US" sz="1000" kern="1200" dirty="0"/>
            <a:t>HR, OD and Workforce</a:t>
          </a:r>
        </a:p>
      </dsp:txBody>
      <dsp:txXfrm>
        <a:off x="1397333" y="4081951"/>
        <a:ext cx="1164078" cy="602708"/>
      </dsp:txXfrm>
    </dsp:sp>
    <dsp:sp modelId="{30AB8735-5C74-437E-86D9-12964C8AE576}">
      <dsp:nvSpPr>
        <dsp:cNvPr id="0" name=""/>
        <dsp:cNvSpPr/>
      </dsp:nvSpPr>
      <dsp:spPr>
        <a:xfrm>
          <a:off x="1630148" y="4550724"/>
          <a:ext cx="1047670" cy="200902"/>
        </a:xfrm>
        <a:prstGeom prst="rect">
          <a:avLst/>
        </a:prstGeom>
        <a:solidFill>
          <a:schemeClr val="lt1">
            <a:alpha val="90000"/>
            <a:hueOff val="0"/>
            <a:satOff val="0"/>
            <a:lumOff val="0"/>
            <a:alphaOff val="0"/>
          </a:schemeClr>
        </a:solidFill>
        <a:ln w="12700" cap="flat" cmpd="sng" algn="ctr">
          <a:solidFill>
            <a:schemeClr val="accent2">
              <a:hueOff val="-1431418"/>
              <a:satOff val="-8628"/>
              <a:lumOff val="27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marL="0" lvl="0" indent="0" algn="r" defTabSz="400050">
            <a:lnSpc>
              <a:spcPct val="90000"/>
            </a:lnSpc>
            <a:spcBef>
              <a:spcPct val="0"/>
            </a:spcBef>
            <a:spcAft>
              <a:spcPct val="35000"/>
            </a:spcAft>
            <a:buNone/>
          </a:pPr>
          <a:r>
            <a:rPr lang="en-US" sz="900" kern="1200" dirty="0"/>
            <a:t>Lead: Alan </a:t>
          </a:r>
          <a:r>
            <a:rPr lang="en-US" sz="900" kern="1200" dirty="0" err="1"/>
            <a:t>Duffell</a:t>
          </a:r>
          <a:endParaRPr lang="en-US" sz="900" kern="1200" dirty="0"/>
        </a:p>
      </dsp:txBody>
      <dsp:txXfrm>
        <a:off x="1630148" y="4550724"/>
        <a:ext cx="1047670" cy="200902"/>
      </dsp:txXfrm>
    </dsp:sp>
    <dsp:sp modelId="{CE998263-F769-4D26-AC32-881395098C5E}">
      <dsp:nvSpPr>
        <dsp:cNvPr id="0" name=""/>
        <dsp:cNvSpPr/>
      </dsp:nvSpPr>
      <dsp:spPr>
        <a:xfrm>
          <a:off x="2959082" y="4081951"/>
          <a:ext cx="1164078" cy="602708"/>
        </a:xfrm>
        <a:prstGeom prst="rect">
          <a:avLst/>
        </a:prstGeom>
        <a:solidFill>
          <a:srgbClr val="3585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85049" numCol="1" spcCol="1270" anchor="ctr" anchorCtr="0">
          <a:noAutofit/>
        </a:bodyPr>
        <a:lstStyle/>
        <a:p>
          <a:pPr marL="0" lvl="0" indent="0" algn="ctr" defTabSz="444500">
            <a:lnSpc>
              <a:spcPct val="90000"/>
            </a:lnSpc>
            <a:spcBef>
              <a:spcPct val="0"/>
            </a:spcBef>
            <a:spcAft>
              <a:spcPct val="35000"/>
            </a:spcAft>
            <a:buNone/>
          </a:pPr>
          <a:r>
            <a:rPr lang="en-US" sz="1000" kern="1200" dirty="0"/>
            <a:t>Digital, Data and Technology</a:t>
          </a:r>
          <a:endParaRPr lang="en-US" sz="1000" b="1" kern="1200" dirty="0"/>
        </a:p>
      </dsp:txBody>
      <dsp:txXfrm>
        <a:off x="2959082" y="4081951"/>
        <a:ext cx="1164078" cy="602708"/>
      </dsp:txXfrm>
    </dsp:sp>
    <dsp:sp modelId="{D80A6BD4-4C3C-46FD-AAFE-1BD274FAA5BB}">
      <dsp:nvSpPr>
        <dsp:cNvPr id="0" name=""/>
        <dsp:cNvSpPr/>
      </dsp:nvSpPr>
      <dsp:spPr>
        <a:xfrm>
          <a:off x="3191898" y="4550724"/>
          <a:ext cx="1047670" cy="200902"/>
        </a:xfrm>
        <a:prstGeom prst="rect">
          <a:avLst/>
        </a:prstGeom>
        <a:solidFill>
          <a:schemeClr val="lt1">
            <a:alpha val="90000"/>
            <a:hueOff val="0"/>
            <a:satOff val="0"/>
            <a:lumOff val="0"/>
            <a:alphaOff val="0"/>
          </a:schemeClr>
        </a:solidFill>
        <a:ln w="12700" cap="flat" cmpd="sng" algn="ctr">
          <a:solidFill>
            <a:schemeClr val="accent2">
              <a:hueOff val="-1789272"/>
              <a:satOff val="-10786"/>
              <a:lumOff val="343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5080" rIns="20320" bIns="5080" numCol="1" spcCol="1270" anchor="ctr" anchorCtr="0">
          <a:noAutofit/>
        </a:bodyPr>
        <a:lstStyle/>
        <a:p>
          <a:pPr marL="0" lvl="0" indent="0" algn="r" defTabSz="355600">
            <a:lnSpc>
              <a:spcPct val="90000"/>
            </a:lnSpc>
            <a:spcBef>
              <a:spcPct val="0"/>
            </a:spcBef>
            <a:spcAft>
              <a:spcPct val="35000"/>
            </a:spcAft>
            <a:buNone/>
          </a:pPr>
          <a:r>
            <a:rPr lang="en-US" sz="800" kern="1200" dirty="0"/>
            <a:t>Lead: Adam Thomas</a:t>
          </a:r>
        </a:p>
      </dsp:txBody>
      <dsp:txXfrm>
        <a:off x="3191898" y="4550724"/>
        <a:ext cx="1047670" cy="200902"/>
      </dsp:txXfrm>
    </dsp:sp>
    <dsp:sp modelId="{1C590D4F-DF39-4AB4-B270-7F7D8F5EFFA8}">
      <dsp:nvSpPr>
        <dsp:cNvPr id="0" name=""/>
        <dsp:cNvSpPr/>
      </dsp:nvSpPr>
      <dsp:spPr>
        <a:xfrm>
          <a:off x="4520832" y="4081951"/>
          <a:ext cx="793552" cy="1435120"/>
        </a:xfrm>
        <a:prstGeom prst="rect">
          <a:avLst/>
        </a:prstGeom>
        <a:solidFill>
          <a:srgbClr val="3585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85049" numCol="1" spcCol="1270" anchor="ctr" anchorCtr="0">
          <a:noAutofit/>
        </a:bodyPr>
        <a:lstStyle/>
        <a:p>
          <a:pPr marL="0" lvl="0" indent="0" algn="ctr" defTabSz="488950">
            <a:lnSpc>
              <a:spcPct val="90000"/>
            </a:lnSpc>
            <a:spcBef>
              <a:spcPct val="0"/>
            </a:spcBef>
            <a:spcAft>
              <a:spcPct val="35000"/>
            </a:spcAft>
            <a:buNone/>
          </a:pPr>
          <a:r>
            <a:rPr lang="en-US" sz="1100" b="1" kern="1200" dirty="0"/>
            <a:t>Corporate Efficiency: </a:t>
          </a:r>
          <a:r>
            <a:rPr lang="en-US" sz="1100" b="0" kern="1200" dirty="0"/>
            <a:t>Payroll, procurement, legal, finance, governance, HR and IT</a:t>
          </a:r>
        </a:p>
      </dsp:txBody>
      <dsp:txXfrm>
        <a:off x="4520832" y="4081951"/>
        <a:ext cx="793552" cy="1435120"/>
      </dsp:txXfrm>
    </dsp:sp>
    <dsp:sp modelId="{9028E729-73BC-42FA-91E1-E59DCCD4BF66}">
      <dsp:nvSpPr>
        <dsp:cNvPr id="0" name=""/>
        <dsp:cNvSpPr/>
      </dsp:nvSpPr>
      <dsp:spPr>
        <a:xfrm>
          <a:off x="4436116" y="6092031"/>
          <a:ext cx="1047670" cy="200902"/>
        </a:xfrm>
        <a:prstGeom prst="rect">
          <a:avLst/>
        </a:prstGeom>
        <a:solidFill>
          <a:schemeClr val="lt1">
            <a:alpha val="90000"/>
            <a:hueOff val="0"/>
            <a:satOff val="0"/>
            <a:lumOff val="0"/>
            <a:alphaOff val="0"/>
          </a:schemeClr>
        </a:solidFill>
        <a:ln w="12700" cap="flat" cmpd="sng" algn="ctr">
          <a:solidFill>
            <a:schemeClr val="accent2">
              <a:hueOff val="-2147127"/>
              <a:satOff val="-12943"/>
              <a:lumOff val="411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endParaRPr lang="en-US" sz="1300" kern="1200"/>
        </a:p>
      </dsp:txBody>
      <dsp:txXfrm>
        <a:off x="4436116" y="6092031"/>
        <a:ext cx="1047670" cy="200902"/>
      </dsp:txXfrm>
    </dsp:sp>
    <dsp:sp modelId="{1D06B0E4-01CD-480C-B706-0F87D9D97739}">
      <dsp:nvSpPr>
        <dsp:cNvPr id="0" name=""/>
        <dsp:cNvSpPr/>
      </dsp:nvSpPr>
      <dsp:spPr>
        <a:xfrm>
          <a:off x="5269130" y="2180073"/>
          <a:ext cx="1164078" cy="602708"/>
        </a:xfrm>
        <a:prstGeom prst="rect">
          <a:avLst/>
        </a:prstGeom>
        <a:solidFill>
          <a:srgbClr val="ED8B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85049" numCol="1" spcCol="1270" anchor="ctr" anchorCtr="0">
          <a:noAutofit/>
        </a:bodyPr>
        <a:lstStyle/>
        <a:p>
          <a:pPr marL="0" lvl="0" indent="0" algn="ctr" defTabSz="444500">
            <a:lnSpc>
              <a:spcPct val="90000"/>
            </a:lnSpc>
            <a:spcBef>
              <a:spcPct val="0"/>
            </a:spcBef>
            <a:spcAft>
              <a:spcPct val="35000"/>
            </a:spcAft>
            <a:buNone/>
          </a:pPr>
          <a:r>
            <a:rPr lang="en-US" sz="1000" kern="1200" dirty="0"/>
            <a:t>Governance and Implementation</a:t>
          </a:r>
        </a:p>
      </dsp:txBody>
      <dsp:txXfrm>
        <a:off x="5269130" y="2180073"/>
        <a:ext cx="1164078" cy="602708"/>
      </dsp:txXfrm>
    </dsp:sp>
    <dsp:sp modelId="{FD04C209-EDF4-4D9B-9A77-4170E4DFF6A7}">
      <dsp:nvSpPr>
        <dsp:cNvPr id="0" name=""/>
        <dsp:cNvSpPr/>
      </dsp:nvSpPr>
      <dsp:spPr>
        <a:xfrm>
          <a:off x="5441891" y="2648846"/>
          <a:ext cx="1047670" cy="200902"/>
        </a:xfrm>
        <a:prstGeom prst="rect">
          <a:avLst/>
        </a:prstGeom>
        <a:solidFill>
          <a:schemeClr val="lt1">
            <a:alpha val="90000"/>
            <a:hueOff val="0"/>
            <a:satOff val="0"/>
            <a:lumOff val="0"/>
            <a:alphaOff val="0"/>
          </a:schemeClr>
        </a:solidFill>
        <a:ln w="12700" cap="flat" cmpd="sng" algn="ctr">
          <a:solidFill>
            <a:schemeClr val="accent2">
              <a:hueOff val="-2504981"/>
              <a:satOff val="-15100"/>
              <a:lumOff val="4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5080" rIns="20320" bIns="5080" numCol="1" spcCol="1270" anchor="ctr" anchorCtr="0">
          <a:noAutofit/>
        </a:bodyPr>
        <a:lstStyle/>
        <a:p>
          <a:pPr marL="0" lvl="0" indent="0" algn="r" defTabSz="355600">
            <a:lnSpc>
              <a:spcPct val="90000"/>
            </a:lnSpc>
            <a:spcBef>
              <a:spcPct val="0"/>
            </a:spcBef>
            <a:spcAft>
              <a:spcPct val="35000"/>
            </a:spcAft>
            <a:buNone/>
          </a:pPr>
          <a:r>
            <a:rPr lang="en-US" sz="800" kern="1200" dirty="0"/>
            <a:t>Lead: Simon Evans</a:t>
          </a:r>
        </a:p>
      </dsp:txBody>
      <dsp:txXfrm>
        <a:off x="5441891" y="2648846"/>
        <a:ext cx="1047670" cy="200902"/>
      </dsp:txXfrm>
    </dsp:sp>
    <dsp:sp modelId="{1B027560-47A6-4252-891B-26BA80BB390B}">
      <dsp:nvSpPr>
        <dsp:cNvPr id="0" name=""/>
        <dsp:cNvSpPr/>
      </dsp:nvSpPr>
      <dsp:spPr>
        <a:xfrm>
          <a:off x="4428201" y="3131012"/>
          <a:ext cx="1164078" cy="602708"/>
        </a:xfrm>
        <a:prstGeom prst="rect">
          <a:avLst/>
        </a:prstGeom>
        <a:solidFill>
          <a:srgbClr val="ED8B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85049" numCol="1" spcCol="1270" anchor="ctr" anchorCtr="0">
          <a:noAutofit/>
        </a:bodyPr>
        <a:lstStyle/>
        <a:p>
          <a:pPr marL="0" lvl="0" indent="0" algn="ctr" defTabSz="444500">
            <a:lnSpc>
              <a:spcPct val="90000"/>
            </a:lnSpc>
            <a:spcBef>
              <a:spcPct val="0"/>
            </a:spcBef>
            <a:spcAft>
              <a:spcPct val="35000"/>
            </a:spcAft>
            <a:buNone/>
          </a:pPr>
          <a:r>
            <a:rPr lang="en-US" sz="1000" kern="1200" dirty="0" err="1"/>
            <a:t>Comms</a:t>
          </a:r>
          <a:r>
            <a:rPr lang="en-US" sz="1000" kern="1200" dirty="0"/>
            <a:t> and Engagement </a:t>
          </a:r>
        </a:p>
      </dsp:txBody>
      <dsp:txXfrm>
        <a:off x="4428201" y="3131012"/>
        <a:ext cx="1164078" cy="602708"/>
      </dsp:txXfrm>
    </dsp:sp>
    <dsp:sp modelId="{ED57F7AD-FE67-4DF8-B4EA-5F24819CCB9C}">
      <dsp:nvSpPr>
        <dsp:cNvPr id="0" name=""/>
        <dsp:cNvSpPr/>
      </dsp:nvSpPr>
      <dsp:spPr>
        <a:xfrm>
          <a:off x="4661016" y="3599785"/>
          <a:ext cx="1047670" cy="200902"/>
        </a:xfrm>
        <a:prstGeom prst="rect">
          <a:avLst/>
        </a:prstGeom>
        <a:solidFill>
          <a:schemeClr val="lt1">
            <a:alpha val="90000"/>
            <a:hueOff val="0"/>
            <a:satOff val="0"/>
            <a:lumOff val="0"/>
            <a:alphaOff val="0"/>
          </a:schemeClr>
        </a:solidFill>
        <a:ln w="12700" cap="flat" cmpd="sng" algn="ctr">
          <a:solidFill>
            <a:schemeClr val="accent2">
              <a:hueOff val="-2862836"/>
              <a:satOff val="-17257"/>
              <a:lumOff val="5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5080" rIns="20320" bIns="5080" numCol="1" spcCol="1270" anchor="ctr" anchorCtr="0">
          <a:noAutofit/>
        </a:bodyPr>
        <a:lstStyle/>
        <a:p>
          <a:pPr marL="0" lvl="0" indent="0" algn="r" defTabSz="355600">
            <a:lnSpc>
              <a:spcPct val="90000"/>
            </a:lnSpc>
            <a:spcBef>
              <a:spcPct val="0"/>
            </a:spcBef>
            <a:spcAft>
              <a:spcPct val="35000"/>
            </a:spcAft>
            <a:buNone/>
          </a:pPr>
          <a:r>
            <a:rPr lang="en-US" sz="800" kern="1200" dirty="0"/>
            <a:t>Lead: Sally Evans</a:t>
          </a:r>
        </a:p>
      </dsp:txBody>
      <dsp:txXfrm>
        <a:off x="4661016" y="3599785"/>
        <a:ext cx="1047670" cy="200902"/>
      </dsp:txXfrm>
    </dsp:sp>
    <dsp:sp modelId="{4EAC9CE4-74CB-4379-A459-015EE7540C30}">
      <dsp:nvSpPr>
        <dsp:cNvPr id="0" name=""/>
        <dsp:cNvSpPr/>
      </dsp:nvSpPr>
      <dsp:spPr>
        <a:xfrm>
          <a:off x="5989950" y="3131012"/>
          <a:ext cx="1164078" cy="602708"/>
        </a:xfrm>
        <a:prstGeom prst="rect">
          <a:avLst/>
        </a:prstGeom>
        <a:solidFill>
          <a:srgbClr val="ED8B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85049" numCol="1" spcCol="1270" anchor="ctr" anchorCtr="0">
          <a:noAutofit/>
        </a:bodyPr>
        <a:lstStyle/>
        <a:p>
          <a:pPr marL="0" lvl="0" indent="0" algn="ctr" defTabSz="444500">
            <a:lnSpc>
              <a:spcPct val="90000"/>
            </a:lnSpc>
            <a:spcBef>
              <a:spcPct val="0"/>
            </a:spcBef>
            <a:spcAft>
              <a:spcPct val="35000"/>
            </a:spcAft>
            <a:buNone/>
          </a:pPr>
          <a:r>
            <a:rPr lang="en-US" sz="1000" kern="1200" dirty="0"/>
            <a:t>Intelligence and Insight</a:t>
          </a:r>
        </a:p>
      </dsp:txBody>
      <dsp:txXfrm>
        <a:off x="5989950" y="3131012"/>
        <a:ext cx="1164078" cy="602708"/>
      </dsp:txXfrm>
    </dsp:sp>
    <dsp:sp modelId="{55AD787C-F044-4363-828E-9D0C8C3B7CB8}">
      <dsp:nvSpPr>
        <dsp:cNvPr id="0" name=""/>
        <dsp:cNvSpPr/>
      </dsp:nvSpPr>
      <dsp:spPr>
        <a:xfrm>
          <a:off x="6222766" y="3599785"/>
          <a:ext cx="1047670" cy="200902"/>
        </a:xfrm>
        <a:prstGeom prst="rect">
          <a:avLst/>
        </a:prstGeom>
        <a:solidFill>
          <a:schemeClr val="lt1">
            <a:alpha val="90000"/>
            <a:hueOff val="0"/>
            <a:satOff val="0"/>
            <a:lumOff val="0"/>
            <a:alphaOff val="0"/>
          </a:schemeClr>
        </a:solidFill>
        <a:ln w="12700" cap="flat" cmpd="sng" algn="ctr">
          <a:solidFill>
            <a:schemeClr val="accent2">
              <a:hueOff val="-3220690"/>
              <a:satOff val="-19414"/>
              <a:lumOff val="61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5080" rIns="20320" bIns="5080" numCol="1" spcCol="1270" anchor="ctr" anchorCtr="0">
          <a:noAutofit/>
        </a:bodyPr>
        <a:lstStyle/>
        <a:p>
          <a:pPr marL="0" lvl="0" indent="0" algn="r" defTabSz="355600">
            <a:lnSpc>
              <a:spcPct val="90000"/>
            </a:lnSpc>
            <a:spcBef>
              <a:spcPct val="0"/>
            </a:spcBef>
            <a:spcAft>
              <a:spcPct val="35000"/>
            </a:spcAft>
            <a:buNone/>
          </a:pPr>
          <a:r>
            <a:rPr lang="en-US" sz="800" kern="1200" dirty="0"/>
            <a:t>Lead: Glenda Augustine</a:t>
          </a:r>
        </a:p>
      </dsp:txBody>
      <dsp:txXfrm>
        <a:off x="6222766" y="3599785"/>
        <a:ext cx="1047670" cy="200902"/>
      </dsp:txXfrm>
    </dsp:sp>
    <dsp:sp modelId="{2B3F6AB6-EF50-4D4D-8DF3-22F025E07844}">
      <dsp:nvSpPr>
        <dsp:cNvPr id="0" name=""/>
        <dsp:cNvSpPr/>
      </dsp:nvSpPr>
      <dsp:spPr>
        <a:xfrm>
          <a:off x="6770825" y="2180073"/>
          <a:ext cx="1164078" cy="602708"/>
        </a:xfrm>
        <a:prstGeom prst="rect">
          <a:avLst/>
        </a:prstGeom>
        <a:solidFill>
          <a:schemeClr val="accent2">
            <a:hueOff val="-3578545"/>
            <a:satOff val="-21571"/>
            <a:lumOff val="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85049" numCol="1" spcCol="1270" anchor="ctr" anchorCtr="0">
          <a:noAutofit/>
        </a:bodyPr>
        <a:lstStyle/>
        <a:p>
          <a:pPr marL="0" lvl="0" indent="0" algn="ctr" defTabSz="444500">
            <a:lnSpc>
              <a:spcPct val="90000"/>
            </a:lnSpc>
            <a:spcBef>
              <a:spcPct val="0"/>
            </a:spcBef>
            <a:spcAft>
              <a:spcPct val="35000"/>
            </a:spcAft>
            <a:buNone/>
          </a:pPr>
          <a:r>
            <a:rPr lang="en-US" sz="1000" kern="1200" dirty="0"/>
            <a:t>Urgent Care Committee</a:t>
          </a:r>
        </a:p>
      </dsp:txBody>
      <dsp:txXfrm>
        <a:off x="6770825" y="2180073"/>
        <a:ext cx="1164078" cy="602708"/>
      </dsp:txXfrm>
    </dsp:sp>
    <dsp:sp modelId="{70463343-5466-47E3-8FA5-71FD1EC163E4}">
      <dsp:nvSpPr>
        <dsp:cNvPr id="0" name=""/>
        <dsp:cNvSpPr/>
      </dsp:nvSpPr>
      <dsp:spPr>
        <a:xfrm>
          <a:off x="7003641" y="2648846"/>
          <a:ext cx="1047670" cy="200902"/>
        </a:xfrm>
        <a:prstGeom prst="rect">
          <a:avLst/>
        </a:prstGeom>
        <a:solidFill>
          <a:schemeClr val="lt1">
            <a:alpha val="90000"/>
            <a:hueOff val="0"/>
            <a:satOff val="0"/>
            <a:lumOff val="0"/>
            <a:alphaOff val="0"/>
          </a:schemeClr>
        </a:solidFill>
        <a:ln w="12700" cap="flat" cmpd="sng" algn="ctr">
          <a:solidFill>
            <a:schemeClr val="accent2">
              <a:hueOff val="-3578545"/>
              <a:satOff val="-21571"/>
              <a:lumOff val="686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3810" rIns="15240" bIns="3810" numCol="1" spcCol="1270" anchor="ctr" anchorCtr="0">
          <a:noAutofit/>
        </a:bodyPr>
        <a:lstStyle/>
        <a:p>
          <a:pPr marL="0" lvl="0" indent="0" algn="r" defTabSz="266700">
            <a:lnSpc>
              <a:spcPct val="90000"/>
            </a:lnSpc>
            <a:spcBef>
              <a:spcPct val="0"/>
            </a:spcBef>
            <a:spcAft>
              <a:spcPct val="35000"/>
            </a:spcAft>
            <a:buNone/>
          </a:pPr>
          <a:r>
            <a:rPr lang="en-US" sz="600" kern="1200" dirty="0"/>
            <a:t>SRO Richard </a:t>
          </a:r>
          <a:r>
            <a:rPr lang="en-US" sz="600" kern="1200" dirty="0" err="1"/>
            <a:t>Beeken</a:t>
          </a:r>
          <a:r>
            <a:rPr lang="en-US" sz="600" kern="1200" dirty="0"/>
            <a:t>: </a:t>
          </a:r>
        </a:p>
        <a:p>
          <a:pPr marL="0" lvl="0" indent="0" algn="r" defTabSz="266700">
            <a:lnSpc>
              <a:spcPct val="90000"/>
            </a:lnSpc>
            <a:spcBef>
              <a:spcPct val="0"/>
            </a:spcBef>
            <a:spcAft>
              <a:spcPct val="35000"/>
            </a:spcAft>
            <a:buNone/>
          </a:pPr>
          <a:r>
            <a:rPr lang="en-US" sz="600" kern="1200" dirty="0"/>
            <a:t>Membership</a:t>
          </a:r>
        </a:p>
      </dsp:txBody>
      <dsp:txXfrm>
        <a:off x="7003641" y="2648846"/>
        <a:ext cx="1047670" cy="200902"/>
      </dsp:txXfrm>
    </dsp:sp>
    <dsp:sp modelId="{E5CE9175-FB61-45BC-97FB-EF5A7675160A}">
      <dsp:nvSpPr>
        <dsp:cNvPr id="0" name=""/>
        <dsp:cNvSpPr/>
      </dsp:nvSpPr>
      <dsp:spPr>
        <a:xfrm>
          <a:off x="8332575" y="2180073"/>
          <a:ext cx="1164078" cy="602708"/>
        </a:xfrm>
        <a:prstGeom prst="rect">
          <a:avLst/>
        </a:prstGeom>
        <a:solidFill>
          <a:schemeClr val="accent2">
            <a:hueOff val="-3936399"/>
            <a:satOff val="-23728"/>
            <a:lumOff val="7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85049" numCol="1" spcCol="1270" anchor="ctr" anchorCtr="0">
          <a:noAutofit/>
        </a:bodyPr>
        <a:lstStyle/>
        <a:p>
          <a:pPr marL="0" lvl="0" indent="0" algn="ctr" defTabSz="444500">
            <a:lnSpc>
              <a:spcPct val="90000"/>
            </a:lnSpc>
            <a:spcBef>
              <a:spcPct val="0"/>
            </a:spcBef>
            <a:spcAft>
              <a:spcPct val="35000"/>
            </a:spcAft>
            <a:buNone/>
          </a:pPr>
          <a:r>
            <a:rPr lang="en-US" sz="1000" kern="1200" dirty="0"/>
            <a:t>Elective and Diagnostic Committee</a:t>
          </a:r>
        </a:p>
      </dsp:txBody>
      <dsp:txXfrm>
        <a:off x="8332575" y="2180073"/>
        <a:ext cx="1164078" cy="602708"/>
      </dsp:txXfrm>
    </dsp:sp>
    <dsp:sp modelId="{BBB79444-9FCC-4A3C-8AB2-162F48AACFDE}">
      <dsp:nvSpPr>
        <dsp:cNvPr id="0" name=""/>
        <dsp:cNvSpPr/>
      </dsp:nvSpPr>
      <dsp:spPr>
        <a:xfrm>
          <a:off x="8565390" y="2648846"/>
          <a:ext cx="1047670" cy="200902"/>
        </a:xfrm>
        <a:prstGeom prst="rect">
          <a:avLst/>
        </a:prstGeom>
        <a:solidFill>
          <a:schemeClr val="lt1">
            <a:alpha val="90000"/>
            <a:hueOff val="0"/>
            <a:satOff val="0"/>
            <a:lumOff val="0"/>
            <a:alphaOff val="0"/>
          </a:schemeClr>
        </a:solidFill>
        <a:ln w="12700" cap="flat" cmpd="sng" algn="ctr">
          <a:solidFill>
            <a:schemeClr val="accent2">
              <a:hueOff val="-3936399"/>
              <a:satOff val="-23728"/>
              <a:lumOff val="754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3810" rIns="15240" bIns="3810" numCol="1" spcCol="1270" anchor="ctr" anchorCtr="0">
          <a:noAutofit/>
        </a:bodyPr>
        <a:lstStyle/>
        <a:p>
          <a:pPr marL="0" lvl="0" indent="0" algn="r" defTabSz="266700">
            <a:lnSpc>
              <a:spcPct val="90000"/>
            </a:lnSpc>
            <a:spcBef>
              <a:spcPct val="0"/>
            </a:spcBef>
            <a:spcAft>
              <a:spcPct val="35000"/>
            </a:spcAft>
            <a:buNone/>
          </a:pPr>
          <a:r>
            <a:rPr lang="en-US" sz="600" kern="1200" dirty="0"/>
            <a:t>SRO: Diane Wake </a:t>
          </a:r>
        </a:p>
        <a:p>
          <a:pPr marL="0" lvl="0" indent="0" algn="r" defTabSz="266700">
            <a:lnSpc>
              <a:spcPct val="90000"/>
            </a:lnSpc>
            <a:spcBef>
              <a:spcPct val="0"/>
            </a:spcBef>
            <a:spcAft>
              <a:spcPct val="35000"/>
            </a:spcAft>
            <a:buNone/>
          </a:pPr>
          <a:r>
            <a:rPr lang="en-US" sz="600" kern="1200" dirty="0"/>
            <a:t>Membership:</a:t>
          </a:r>
        </a:p>
      </dsp:txBody>
      <dsp:txXfrm>
        <a:off x="8565390" y="2648846"/>
        <a:ext cx="1047670" cy="200902"/>
      </dsp:txXfrm>
    </dsp:sp>
    <dsp:sp modelId="{B7320E3E-B4A4-4D12-BB24-D4B65D99612E}">
      <dsp:nvSpPr>
        <dsp:cNvPr id="0" name=""/>
        <dsp:cNvSpPr/>
      </dsp:nvSpPr>
      <dsp:spPr>
        <a:xfrm>
          <a:off x="7551700" y="3131012"/>
          <a:ext cx="1164078" cy="602708"/>
        </a:xfrm>
        <a:prstGeom prst="rect">
          <a:avLst/>
        </a:prstGeom>
        <a:solidFill>
          <a:schemeClr val="accent2">
            <a:hueOff val="-4294254"/>
            <a:satOff val="-25885"/>
            <a:lumOff val="82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85049" numCol="1" spcCol="1270" anchor="ctr" anchorCtr="0">
          <a:noAutofit/>
        </a:bodyPr>
        <a:lstStyle/>
        <a:p>
          <a:pPr marL="0" lvl="0" indent="0" algn="ctr" defTabSz="444500">
            <a:lnSpc>
              <a:spcPct val="90000"/>
            </a:lnSpc>
            <a:spcBef>
              <a:spcPct val="0"/>
            </a:spcBef>
            <a:spcAft>
              <a:spcPct val="35000"/>
            </a:spcAft>
            <a:buNone/>
          </a:pPr>
          <a:r>
            <a:rPr lang="en-US" sz="1000" kern="1200" dirty="0"/>
            <a:t>Elective Ops Group</a:t>
          </a:r>
        </a:p>
      </dsp:txBody>
      <dsp:txXfrm>
        <a:off x="7551700" y="3131012"/>
        <a:ext cx="1164078" cy="602708"/>
      </dsp:txXfrm>
    </dsp:sp>
    <dsp:sp modelId="{A5C66E55-4055-4089-938C-D03916BDA84E}">
      <dsp:nvSpPr>
        <dsp:cNvPr id="0" name=""/>
        <dsp:cNvSpPr/>
      </dsp:nvSpPr>
      <dsp:spPr>
        <a:xfrm>
          <a:off x="7784515" y="3599785"/>
          <a:ext cx="1047670" cy="200902"/>
        </a:xfrm>
        <a:prstGeom prst="rect">
          <a:avLst/>
        </a:prstGeom>
        <a:solidFill>
          <a:schemeClr val="lt1">
            <a:alpha val="90000"/>
            <a:hueOff val="0"/>
            <a:satOff val="0"/>
            <a:lumOff val="0"/>
            <a:alphaOff val="0"/>
          </a:schemeClr>
        </a:solidFill>
        <a:ln w="12700" cap="flat" cmpd="sng" algn="ctr">
          <a:solidFill>
            <a:schemeClr val="accent2">
              <a:hueOff val="-4294254"/>
              <a:satOff val="-25885"/>
              <a:lumOff val="823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5080" rIns="20320" bIns="5080" numCol="1" spcCol="1270" anchor="ctr" anchorCtr="0">
          <a:noAutofit/>
        </a:bodyPr>
        <a:lstStyle/>
        <a:p>
          <a:pPr marL="0" lvl="0" indent="0" algn="r" defTabSz="355600">
            <a:lnSpc>
              <a:spcPct val="90000"/>
            </a:lnSpc>
            <a:spcBef>
              <a:spcPct val="0"/>
            </a:spcBef>
            <a:spcAft>
              <a:spcPct val="35000"/>
            </a:spcAft>
            <a:buNone/>
          </a:pPr>
          <a:r>
            <a:rPr lang="en-US" sz="800" kern="1200" dirty="0"/>
            <a:t>Lead: Liam Kennedy </a:t>
          </a:r>
        </a:p>
      </dsp:txBody>
      <dsp:txXfrm>
        <a:off x="7784515" y="3599785"/>
        <a:ext cx="1047670" cy="200902"/>
      </dsp:txXfrm>
    </dsp:sp>
    <dsp:sp modelId="{9E7145A4-09F2-4507-B064-221ECDB0E386}">
      <dsp:nvSpPr>
        <dsp:cNvPr id="0" name=""/>
        <dsp:cNvSpPr/>
      </dsp:nvSpPr>
      <dsp:spPr>
        <a:xfrm>
          <a:off x="9113449" y="3131012"/>
          <a:ext cx="1164078" cy="602708"/>
        </a:xfrm>
        <a:prstGeom prst="rect">
          <a:avLst/>
        </a:prstGeom>
        <a:solidFill>
          <a:schemeClr val="accent2">
            <a:hueOff val="-4652108"/>
            <a:satOff val="-28043"/>
            <a:lumOff val="8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85049" numCol="1" spcCol="1270" anchor="ctr" anchorCtr="0">
          <a:noAutofit/>
        </a:bodyPr>
        <a:lstStyle/>
        <a:p>
          <a:pPr marL="0" lvl="0" indent="0" algn="ctr" defTabSz="444500">
            <a:lnSpc>
              <a:spcPct val="90000"/>
            </a:lnSpc>
            <a:spcBef>
              <a:spcPct val="0"/>
            </a:spcBef>
            <a:spcAft>
              <a:spcPct val="35000"/>
            </a:spcAft>
            <a:buNone/>
          </a:pPr>
          <a:r>
            <a:rPr lang="en-US" sz="1000" kern="1200" dirty="0"/>
            <a:t>Diagnostic Ops Group</a:t>
          </a:r>
        </a:p>
      </dsp:txBody>
      <dsp:txXfrm>
        <a:off x="9113449" y="3131012"/>
        <a:ext cx="1164078" cy="602708"/>
      </dsp:txXfrm>
    </dsp:sp>
    <dsp:sp modelId="{4237FAF2-B156-4FE2-950C-B3942FDCB272}">
      <dsp:nvSpPr>
        <dsp:cNvPr id="0" name=""/>
        <dsp:cNvSpPr/>
      </dsp:nvSpPr>
      <dsp:spPr>
        <a:xfrm>
          <a:off x="9436019" y="3569328"/>
          <a:ext cx="1047670" cy="200902"/>
        </a:xfrm>
        <a:prstGeom prst="rect">
          <a:avLst/>
        </a:prstGeom>
        <a:solidFill>
          <a:schemeClr val="lt1">
            <a:alpha val="90000"/>
            <a:hueOff val="0"/>
            <a:satOff val="0"/>
            <a:lumOff val="0"/>
            <a:alphaOff val="0"/>
          </a:schemeClr>
        </a:solidFill>
        <a:ln w="12700" cap="flat" cmpd="sng" algn="ctr">
          <a:solidFill>
            <a:schemeClr val="accent2">
              <a:hueOff val="-4652108"/>
              <a:satOff val="-28043"/>
              <a:lumOff val="8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5080" rIns="20320" bIns="5080" numCol="1" spcCol="1270" anchor="ctr" anchorCtr="0">
          <a:noAutofit/>
        </a:bodyPr>
        <a:lstStyle/>
        <a:p>
          <a:pPr marL="0" lvl="0" indent="0" algn="r" defTabSz="355600">
            <a:lnSpc>
              <a:spcPct val="90000"/>
            </a:lnSpc>
            <a:spcBef>
              <a:spcPct val="0"/>
            </a:spcBef>
            <a:spcAft>
              <a:spcPct val="35000"/>
            </a:spcAft>
            <a:buNone/>
          </a:pPr>
          <a:r>
            <a:rPr lang="en-US" sz="800" kern="1200" dirty="0"/>
            <a:t>Lead: Danielle Joseph</a:t>
          </a:r>
        </a:p>
      </dsp:txBody>
      <dsp:txXfrm>
        <a:off x="9436019" y="3569328"/>
        <a:ext cx="1047670" cy="200902"/>
      </dsp:txXfrm>
    </dsp:sp>
    <dsp:sp modelId="{B0A0C1E5-8B16-414F-8E25-ACABE7791FAF}">
      <dsp:nvSpPr>
        <dsp:cNvPr id="0" name=""/>
        <dsp:cNvSpPr/>
      </dsp:nvSpPr>
      <dsp:spPr>
        <a:xfrm>
          <a:off x="9113449" y="4081951"/>
          <a:ext cx="1164078" cy="602708"/>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85049" numCol="1" spcCol="1270" anchor="ctr" anchorCtr="0">
          <a:noAutofit/>
        </a:bodyPr>
        <a:lstStyle/>
        <a:p>
          <a:pPr marL="0" lvl="0" indent="0" algn="ctr" defTabSz="444500">
            <a:lnSpc>
              <a:spcPct val="90000"/>
            </a:lnSpc>
            <a:spcBef>
              <a:spcPct val="0"/>
            </a:spcBef>
            <a:spcAft>
              <a:spcPct val="35000"/>
            </a:spcAft>
            <a:buNone/>
          </a:pPr>
          <a:r>
            <a:rPr lang="en-US" sz="1000" kern="1200" dirty="0"/>
            <a:t>Diagnostic Improvement Programme</a:t>
          </a:r>
        </a:p>
      </dsp:txBody>
      <dsp:txXfrm>
        <a:off x="9113449" y="4081951"/>
        <a:ext cx="1164078" cy="602708"/>
      </dsp:txXfrm>
    </dsp:sp>
    <dsp:sp modelId="{5CEA6B96-B514-4249-92A0-8C734199056A}">
      <dsp:nvSpPr>
        <dsp:cNvPr id="0" name=""/>
        <dsp:cNvSpPr/>
      </dsp:nvSpPr>
      <dsp:spPr>
        <a:xfrm>
          <a:off x="9346265" y="4550724"/>
          <a:ext cx="1047670" cy="200902"/>
        </a:xfrm>
        <a:prstGeom prst="rect">
          <a:avLst/>
        </a:prstGeom>
        <a:solidFill>
          <a:schemeClr val="lt1">
            <a:alpha val="90000"/>
            <a:hueOff val="0"/>
            <a:satOff val="0"/>
            <a:lumOff val="0"/>
            <a:alphaOff val="0"/>
          </a:schemeClr>
        </a:solidFill>
        <a:ln w="12700" cap="flat" cmpd="sng" algn="ctr">
          <a:solidFill>
            <a:schemeClr val="accent2">
              <a:hueOff val="-5009962"/>
              <a:satOff val="-30200"/>
              <a:lumOff val="9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5080" rIns="20320" bIns="5080" numCol="1" spcCol="1270" anchor="ctr" anchorCtr="0">
          <a:noAutofit/>
        </a:bodyPr>
        <a:lstStyle/>
        <a:p>
          <a:pPr marL="0" lvl="0" indent="0" algn="r" defTabSz="355600">
            <a:lnSpc>
              <a:spcPct val="90000"/>
            </a:lnSpc>
            <a:spcBef>
              <a:spcPct val="0"/>
            </a:spcBef>
            <a:spcAft>
              <a:spcPct val="35000"/>
            </a:spcAft>
            <a:buNone/>
          </a:pPr>
          <a:r>
            <a:rPr lang="en-US" sz="800" kern="1200" dirty="0"/>
            <a:t>Lead: Danielle Joseph</a:t>
          </a:r>
        </a:p>
      </dsp:txBody>
      <dsp:txXfrm>
        <a:off x="9346265" y="4550724"/>
        <a:ext cx="1047670" cy="200902"/>
      </dsp:txXfrm>
    </dsp:sp>
    <dsp:sp modelId="{536D0AB3-9821-48BD-915E-81963E10CD54}">
      <dsp:nvSpPr>
        <dsp:cNvPr id="0" name=""/>
        <dsp:cNvSpPr/>
      </dsp:nvSpPr>
      <dsp:spPr>
        <a:xfrm>
          <a:off x="10675199" y="2180073"/>
          <a:ext cx="1164078" cy="602708"/>
        </a:xfrm>
        <a:prstGeom prst="rect">
          <a:avLst/>
        </a:prstGeom>
        <a:solidFill>
          <a:schemeClr val="accent2">
            <a:hueOff val="-5367817"/>
            <a:satOff val="-32357"/>
            <a:lumOff val="102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85049" numCol="1" spcCol="1270" anchor="ctr" anchorCtr="0">
          <a:noAutofit/>
        </a:bodyPr>
        <a:lstStyle/>
        <a:p>
          <a:pPr marL="0" lvl="0" indent="0" algn="ctr" defTabSz="444500">
            <a:lnSpc>
              <a:spcPct val="90000"/>
            </a:lnSpc>
            <a:spcBef>
              <a:spcPct val="0"/>
            </a:spcBef>
            <a:spcAft>
              <a:spcPct val="35000"/>
            </a:spcAft>
            <a:buNone/>
          </a:pPr>
          <a:r>
            <a:rPr lang="en-US" sz="1000" kern="1200" dirty="0"/>
            <a:t>Cancer Committee</a:t>
          </a:r>
        </a:p>
      </dsp:txBody>
      <dsp:txXfrm>
        <a:off x="10675199" y="2180073"/>
        <a:ext cx="1164078" cy="602708"/>
      </dsp:txXfrm>
    </dsp:sp>
    <dsp:sp modelId="{F3C42219-C35A-48F8-89A0-27A2D2453F68}">
      <dsp:nvSpPr>
        <dsp:cNvPr id="0" name=""/>
        <dsp:cNvSpPr/>
      </dsp:nvSpPr>
      <dsp:spPr>
        <a:xfrm>
          <a:off x="10908015" y="2648846"/>
          <a:ext cx="1047670" cy="200902"/>
        </a:xfrm>
        <a:prstGeom prst="rect">
          <a:avLst/>
        </a:prstGeom>
        <a:solidFill>
          <a:schemeClr val="lt1">
            <a:alpha val="90000"/>
            <a:hueOff val="0"/>
            <a:satOff val="0"/>
            <a:lumOff val="0"/>
            <a:alphaOff val="0"/>
          </a:schemeClr>
        </a:solidFill>
        <a:ln w="12700" cap="flat" cmpd="sng" algn="ctr">
          <a:solidFill>
            <a:schemeClr val="accent2">
              <a:hueOff val="-5367817"/>
              <a:satOff val="-32357"/>
              <a:lumOff val="1029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3810" rIns="15240" bIns="3810" numCol="1" spcCol="1270" anchor="ctr" anchorCtr="0">
          <a:noAutofit/>
        </a:bodyPr>
        <a:lstStyle/>
        <a:p>
          <a:pPr marL="0" lvl="0" indent="0" algn="r" defTabSz="266700">
            <a:lnSpc>
              <a:spcPct val="90000"/>
            </a:lnSpc>
            <a:spcBef>
              <a:spcPct val="0"/>
            </a:spcBef>
            <a:spcAft>
              <a:spcPct val="35000"/>
            </a:spcAft>
            <a:buNone/>
          </a:pPr>
          <a:r>
            <a:rPr lang="en-US" sz="600" kern="1200" dirty="0"/>
            <a:t>SRO: Diane Wake </a:t>
          </a:r>
        </a:p>
        <a:p>
          <a:pPr marL="0" lvl="0" indent="0" algn="r" defTabSz="266700">
            <a:lnSpc>
              <a:spcPct val="90000"/>
            </a:lnSpc>
            <a:spcBef>
              <a:spcPct val="0"/>
            </a:spcBef>
            <a:spcAft>
              <a:spcPct val="35000"/>
            </a:spcAft>
            <a:buNone/>
          </a:pPr>
          <a:r>
            <a:rPr lang="en-US" sz="600" kern="1200" dirty="0"/>
            <a:t>Membership:</a:t>
          </a:r>
        </a:p>
      </dsp:txBody>
      <dsp:txXfrm>
        <a:off x="10908015" y="2648846"/>
        <a:ext cx="1047670" cy="200902"/>
      </dsp:txXfrm>
    </dsp:sp>
    <dsp:sp modelId="{AF4A1CB3-C6DD-4A60-9F34-09D7A603F0E1}">
      <dsp:nvSpPr>
        <dsp:cNvPr id="0" name=""/>
        <dsp:cNvSpPr/>
      </dsp:nvSpPr>
      <dsp:spPr>
        <a:xfrm>
          <a:off x="10675199" y="3131012"/>
          <a:ext cx="1164078" cy="602708"/>
        </a:xfrm>
        <a:prstGeom prst="rect">
          <a:avLst/>
        </a:prstGeom>
        <a:solidFill>
          <a:schemeClr val="accent2">
            <a:hueOff val="-5725671"/>
            <a:satOff val="-34514"/>
            <a:lumOff val="10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85049" numCol="1" spcCol="1270" anchor="ctr" anchorCtr="0">
          <a:noAutofit/>
        </a:bodyPr>
        <a:lstStyle/>
        <a:p>
          <a:pPr marL="0" lvl="0" indent="0" algn="ctr" defTabSz="444500">
            <a:lnSpc>
              <a:spcPct val="90000"/>
            </a:lnSpc>
            <a:spcBef>
              <a:spcPct val="0"/>
            </a:spcBef>
            <a:spcAft>
              <a:spcPct val="35000"/>
            </a:spcAft>
            <a:buNone/>
          </a:pPr>
          <a:r>
            <a:rPr lang="en-US" sz="1000" kern="1200" dirty="0"/>
            <a:t>Cancer Operational Group</a:t>
          </a:r>
        </a:p>
      </dsp:txBody>
      <dsp:txXfrm>
        <a:off x="10675199" y="3131012"/>
        <a:ext cx="1164078" cy="602708"/>
      </dsp:txXfrm>
    </dsp:sp>
    <dsp:sp modelId="{42197CFF-187A-4D4E-8371-422D0DE8D9B8}">
      <dsp:nvSpPr>
        <dsp:cNvPr id="0" name=""/>
        <dsp:cNvSpPr/>
      </dsp:nvSpPr>
      <dsp:spPr>
        <a:xfrm>
          <a:off x="10908015" y="3599785"/>
          <a:ext cx="1047670" cy="200902"/>
        </a:xfrm>
        <a:prstGeom prst="rect">
          <a:avLst/>
        </a:prstGeom>
        <a:solidFill>
          <a:schemeClr val="lt1">
            <a:alpha val="90000"/>
            <a:hueOff val="0"/>
            <a:satOff val="0"/>
            <a:lumOff val="0"/>
            <a:alphaOff val="0"/>
          </a:schemeClr>
        </a:solidFill>
        <a:ln w="12700" cap="flat" cmpd="sng" algn="ctr">
          <a:solidFill>
            <a:schemeClr val="accent2">
              <a:hueOff val="-5725671"/>
              <a:satOff val="-34514"/>
              <a:lumOff val="109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marL="0" lvl="0" indent="0" algn="r" defTabSz="400050">
            <a:lnSpc>
              <a:spcPct val="90000"/>
            </a:lnSpc>
            <a:spcBef>
              <a:spcPct val="0"/>
            </a:spcBef>
            <a:spcAft>
              <a:spcPct val="35000"/>
            </a:spcAft>
            <a:buNone/>
          </a:pPr>
          <a:r>
            <a:rPr lang="en-US" sz="900" kern="1200" dirty="0"/>
            <a:t>Lead: Gwen Nuttall</a:t>
          </a:r>
        </a:p>
      </dsp:txBody>
      <dsp:txXfrm>
        <a:off x="10908015" y="3599785"/>
        <a:ext cx="1047670" cy="200902"/>
      </dsp:txXfrm>
    </dsp:sp>
    <dsp:sp modelId="{F44A3201-2C0C-4590-9657-EA54B31270E2}">
      <dsp:nvSpPr>
        <dsp:cNvPr id="0" name=""/>
        <dsp:cNvSpPr/>
      </dsp:nvSpPr>
      <dsp:spPr>
        <a:xfrm>
          <a:off x="5873554" y="1202000"/>
          <a:ext cx="1388780" cy="453573"/>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85049"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bg1"/>
              </a:solidFill>
            </a:rPr>
            <a:t>Black Country Provider Collaborative Executive</a:t>
          </a:r>
        </a:p>
      </dsp:txBody>
      <dsp:txXfrm>
        <a:off x="5873554" y="1202000"/>
        <a:ext cx="1388780" cy="453573"/>
      </dsp:txXfrm>
    </dsp:sp>
    <dsp:sp modelId="{48BD58FC-EDDE-4D1C-8AE4-21D60FD74554}">
      <dsp:nvSpPr>
        <dsp:cNvPr id="0" name=""/>
        <dsp:cNvSpPr/>
      </dsp:nvSpPr>
      <dsp:spPr>
        <a:xfrm>
          <a:off x="7600161" y="1250213"/>
          <a:ext cx="1694868" cy="458490"/>
        </a:xfrm>
        <a:prstGeom prst="rect">
          <a:avLst/>
        </a:prstGeom>
        <a:solidFill>
          <a:schemeClr val="lt1">
            <a:alpha val="90000"/>
            <a:hueOff val="0"/>
            <a:satOff val="0"/>
            <a:lumOff val="0"/>
            <a:alphaOff val="0"/>
          </a:schemeClr>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5080" rIns="20320" bIns="5080" numCol="1" spcCol="1270" anchor="ctr" anchorCtr="0">
          <a:noAutofit/>
        </a:bodyPr>
        <a:lstStyle/>
        <a:p>
          <a:pPr marL="0" lvl="0" indent="0" algn="l" defTabSz="355600">
            <a:lnSpc>
              <a:spcPct val="90000"/>
            </a:lnSpc>
            <a:spcBef>
              <a:spcPct val="0"/>
            </a:spcBef>
            <a:spcAft>
              <a:spcPct val="35000"/>
            </a:spcAft>
            <a:buNone/>
          </a:pPr>
          <a:r>
            <a:rPr lang="en-US" sz="800" kern="1200" dirty="0"/>
            <a:t>Chair:</a:t>
          </a:r>
        </a:p>
        <a:p>
          <a:pPr marL="0" lvl="0" indent="0" algn="l" defTabSz="355600">
            <a:lnSpc>
              <a:spcPct val="90000"/>
            </a:lnSpc>
            <a:spcBef>
              <a:spcPct val="0"/>
            </a:spcBef>
            <a:spcAft>
              <a:spcPct val="35000"/>
            </a:spcAft>
            <a:buNone/>
          </a:pPr>
          <a:r>
            <a:rPr lang="en-US" sz="800" kern="1200" dirty="0"/>
            <a:t>Membership: RWT, SWBH, WHT, DGOH</a:t>
          </a:r>
          <a:endParaRPr lang="en-GB" sz="800" kern="1200" dirty="0"/>
        </a:p>
      </dsp:txBody>
      <dsp:txXfrm>
        <a:off x="7600161" y="1250213"/>
        <a:ext cx="1694868" cy="4584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FB934-4CD4-4C48-A8C1-D188C3A7B04A}">
      <dsp:nvSpPr>
        <dsp:cNvPr id="0" name=""/>
        <dsp:cNvSpPr/>
      </dsp:nvSpPr>
      <dsp:spPr>
        <a:xfrm>
          <a:off x="8369496" y="2079890"/>
          <a:ext cx="492160" cy="91440"/>
        </a:xfrm>
        <a:custGeom>
          <a:avLst/>
          <a:gdLst/>
          <a:ahLst/>
          <a:cxnLst/>
          <a:rect l="0" t="0" r="0" b="0"/>
          <a:pathLst>
            <a:path>
              <a:moveTo>
                <a:pt x="0" y="45720"/>
              </a:moveTo>
              <a:lnTo>
                <a:pt x="492160" y="4572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653492-89D1-4C3F-859B-DC88DE4752DF}">
      <dsp:nvSpPr>
        <dsp:cNvPr id="0" name=""/>
        <dsp:cNvSpPr/>
      </dsp:nvSpPr>
      <dsp:spPr>
        <a:xfrm>
          <a:off x="5416532" y="1596537"/>
          <a:ext cx="492160" cy="529072"/>
        </a:xfrm>
        <a:custGeom>
          <a:avLst/>
          <a:gdLst/>
          <a:ahLst/>
          <a:cxnLst/>
          <a:rect l="0" t="0" r="0" b="0"/>
          <a:pathLst>
            <a:path>
              <a:moveTo>
                <a:pt x="0" y="0"/>
              </a:moveTo>
              <a:lnTo>
                <a:pt x="246080" y="0"/>
              </a:lnTo>
              <a:lnTo>
                <a:pt x="246080" y="529072"/>
              </a:lnTo>
              <a:lnTo>
                <a:pt x="492160" y="52907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4C67EE-3832-4A5F-9491-7A2508F97B54}">
      <dsp:nvSpPr>
        <dsp:cNvPr id="0" name=""/>
        <dsp:cNvSpPr/>
      </dsp:nvSpPr>
      <dsp:spPr>
        <a:xfrm>
          <a:off x="8369496" y="1021744"/>
          <a:ext cx="492160" cy="91440"/>
        </a:xfrm>
        <a:custGeom>
          <a:avLst/>
          <a:gdLst/>
          <a:ahLst/>
          <a:cxnLst/>
          <a:rect l="0" t="0" r="0" b="0"/>
          <a:pathLst>
            <a:path>
              <a:moveTo>
                <a:pt x="0" y="45720"/>
              </a:moveTo>
              <a:lnTo>
                <a:pt x="492160" y="4572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80E745-CC72-4E61-A231-4B6F2B1866B7}">
      <dsp:nvSpPr>
        <dsp:cNvPr id="0" name=""/>
        <dsp:cNvSpPr/>
      </dsp:nvSpPr>
      <dsp:spPr>
        <a:xfrm>
          <a:off x="5416532" y="1067464"/>
          <a:ext cx="492160" cy="529072"/>
        </a:xfrm>
        <a:custGeom>
          <a:avLst/>
          <a:gdLst/>
          <a:ahLst/>
          <a:cxnLst/>
          <a:rect l="0" t="0" r="0" b="0"/>
          <a:pathLst>
            <a:path>
              <a:moveTo>
                <a:pt x="0" y="529072"/>
              </a:moveTo>
              <a:lnTo>
                <a:pt x="246080" y="529072"/>
              </a:lnTo>
              <a:lnTo>
                <a:pt x="246080" y="0"/>
              </a:lnTo>
              <a:lnTo>
                <a:pt x="492160"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AD21E6-7417-489F-9DA9-70F5EF311E25}">
      <dsp:nvSpPr>
        <dsp:cNvPr id="0" name=""/>
        <dsp:cNvSpPr/>
      </dsp:nvSpPr>
      <dsp:spPr>
        <a:xfrm>
          <a:off x="2463568" y="1550817"/>
          <a:ext cx="492160" cy="91440"/>
        </a:xfrm>
        <a:custGeom>
          <a:avLst/>
          <a:gdLst/>
          <a:ahLst/>
          <a:cxnLst/>
          <a:rect l="0" t="0" r="0" b="0"/>
          <a:pathLst>
            <a:path>
              <a:moveTo>
                <a:pt x="0" y="45720"/>
              </a:moveTo>
              <a:lnTo>
                <a:pt x="492160" y="4572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5EE726-990E-4B6D-8583-BDF9B31F053C}">
      <dsp:nvSpPr>
        <dsp:cNvPr id="0" name=""/>
        <dsp:cNvSpPr/>
      </dsp:nvSpPr>
      <dsp:spPr>
        <a:xfrm>
          <a:off x="2764" y="1221264"/>
          <a:ext cx="2460803" cy="7505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Black Country Provider Collaborative Board </a:t>
          </a:r>
        </a:p>
      </dsp:txBody>
      <dsp:txXfrm>
        <a:off x="2764" y="1221264"/>
        <a:ext cx="2460803" cy="750545"/>
      </dsp:txXfrm>
    </dsp:sp>
    <dsp:sp modelId="{12FD0BE7-F376-4FAB-A73A-160CE6A355FC}">
      <dsp:nvSpPr>
        <dsp:cNvPr id="0" name=""/>
        <dsp:cNvSpPr/>
      </dsp:nvSpPr>
      <dsp:spPr>
        <a:xfrm>
          <a:off x="2955728" y="1221264"/>
          <a:ext cx="2460803" cy="75054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Exec Programme Board </a:t>
          </a:r>
        </a:p>
      </dsp:txBody>
      <dsp:txXfrm>
        <a:off x="2955728" y="1221264"/>
        <a:ext cx="2460803" cy="750545"/>
      </dsp:txXfrm>
    </dsp:sp>
    <dsp:sp modelId="{B3AAD1C1-D668-4944-AF92-57AFCFC0C554}">
      <dsp:nvSpPr>
        <dsp:cNvPr id="0" name=""/>
        <dsp:cNvSpPr/>
      </dsp:nvSpPr>
      <dsp:spPr>
        <a:xfrm>
          <a:off x="5908692" y="692192"/>
          <a:ext cx="2460803" cy="75054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Clinical Improvement Steering group</a:t>
          </a:r>
        </a:p>
      </dsp:txBody>
      <dsp:txXfrm>
        <a:off x="5908692" y="692192"/>
        <a:ext cx="2460803" cy="750545"/>
      </dsp:txXfrm>
    </dsp:sp>
    <dsp:sp modelId="{F6755C14-6182-4E83-82D7-6AB48E18023D}">
      <dsp:nvSpPr>
        <dsp:cNvPr id="0" name=""/>
        <dsp:cNvSpPr/>
      </dsp:nvSpPr>
      <dsp:spPr>
        <a:xfrm>
          <a:off x="8861656" y="692192"/>
          <a:ext cx="2460803" cy="75054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Clinical Networks</a:t>
          </a:r>
        </a:p>
      </dsp:txBody>
      <dsp:txXfrm>
        <a:off x="8861656" y="692192"/>
        <a:ext cx="2460803" cy="750545"/>
      </dsp:txXfrm>
    </dsp:sp>
    <dsp:sp modelId="{51F05DEB-D860-4299-9CAD-FBE7C17A5E8E}">
      <dsp:nvSpPr>
        <dsp:cNvPr id="0" name=""/>
        <dsp:cNvSpPr/>
      </dsp:nvSpPr>
      <dsp:spPr>
        <a:xfrm>
          <a:off x="5908692" y="1750337"/>
          <a:ext cx="2460803" cy="75054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Back Office Improvement Steering group</a:t>
          </a:r>
        </a:p>
      </dsp:txBody>
      <dsp:txXfrm>
        <a:off x="5908692" y="1750337"/>
        <a:ext cx="2460803" cy="750545"/>
      </dsp:txXfrm>
    </dsp:sp>
    <dsp:sp modelId="{E1110B33-9EC5-4B4D-B39B-A8678B8CA88B}">
      <dsp:nvSpPr>
        <dsp:cNvPr id="0" name=""/>
        <dsp:cNvSpPr/>
      </dsp:nvSpPr>
      <dsp:spPr>
        <a:xfrm>
          <a:off x="8861656" y="1750337"/>
          <a:ext cx="2460803" cy="75054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Delivery </a:t>
          </a:r>
          <a:r>
            <a:rPr lang="en-US" sz="1800" kern="1200" dirty="0" err="1"/>
            <a:t>Workstreams</a:t>
          </a:r>
          <a:endParaRPr lang="en-US" sz="1800" kern="1200" dirty="0"/>
        </a:p>
      </dsp:txBody>
      <dsp:txXfrm>
        <a:off x="8861656" y="1750337"/>
        <a:ext cx="2460803" cy="7505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FA4837-2EB3-4998-8AF6-3028F4B6421F}">
      <dsp:nvSpPr>
        <dsp:cNvPr id="0" name=""/>
        <dsp:cNvSpPr/>
      </dsp:nvSpPr>
      <dsp:spPr>
        <a:xfrm>
          <a:off x="2259032" y="1694455"/>
          <a:ext cx="882610" cy="8826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Clinical Services Reconfiguration Steering Group</a:t>
          </a:r>
        </a:p>
      </dsp:txBody>
      <dsp:txXfrm>
        <a:off x="2388287" y="1823710"/>
        <a:ext cx="624100" cy="624100"/>
      </dsp:txXfrm>
    </dsp:sp>
    <dsp:sp modelId="{145E15D5-7FFD-4EDD-8AF5-A4E1D87444DB}">
      <dsp:nvSpPr>
        <dsp:cNvPr id="0" name=""/>
        <dsp:cNvSpPr/>
      </dsp:nvSpPr>
      <dsp:spPr>
        <a:xfrm rot="16200000">
          <a:off x="2302949" y="1282359"/>
          <a:ext cx="794776" cy="29416"/>
        </a:xfrm>
        <a:custGeom>
          <a:avLst/>
          <a:gdLst/>
          <a:ahLst/>
          <a:cxnLst/>
          <a:rect l="0" t="0" r="0" b="0"/>
          <a:pathLst>
            <a:path>
              <a:moveTo>
                <a:pt x="0" y="14708"/>
              </a:moveTo>
              <a:lnTo>
                <a:pt x="794776" y="147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80468" y="1277198"/>
        <a:ext cx="39738" cy="39738"/>
      </dsp:txXfrm>
    </dsp:sp>
    <dsp:sp modelId="{E3CA50DC-8E7A-4AD1-8A6F-C95F086E23AD}">
      <dsp:nvSpPr>
        <dsp:cNvPr id="0" name=""/>
        <dsp:cNvSpPr/>
      </dsp:nvSpPr>
      <dsp:spPr>
        <a:xfrm>
          <a:off x="2259032" y="17069"/>
          <a:ext cx="882610" cy="8826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t>BC Urology Network</a:t>
          </a:r>
        </a:p>
      </dsp:txBody>
      <dsp:txXfrm>
        <a:off x="2388287" y="146324"/>
        <a:ext cx="624100" cy="624100"/>
      </dsp:txXfrm>
    </dsp:sp>
    <dsp:sp modelId="{16FA6CC3-7A9D-46E2-8B50-FD7816B76EC5}">
      <dsp:nvSpPr>
        <dsp:cNvPr id="0" name=""/>
        <dsp:cNvSpPr/>
      </dsp:nvSpPr>
      <dsp:spPr>
        <a:xfrm rot="18600000">
          <a:off x="2842051" y="1478576"/>
          <a:ext cx="794776" cy="29416"/>
        </a:xfrm>
        <a:custGeom>
          <a:avLst/>
          <a:gdLst/>
          <a:ahLst/>
          <a:cxnLst/>
          <a:rect l="0" t="0" r="0" b="0"/>
          <a:pathLst>
            <a:path>
              <a:moveTo>
                <a:pt x="0" y="14708"/>
              </a:moveTo>
              <a:lnTo>
                <a:pt x="794776" y="147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19569" y="1473415"/>
        <a:ext cx="39738" cy="39738"/>
      </dsp:txXfrm>
    </dsp:sp>
    <dsp:sp modelId="{FD4100DA-5DFF-4615-88B9-1228F8D1F22D}">
      <dsp:nvSpPr>
        <dsp:cNvPr id="0" name=""/>
        <dsp:cNvSpPr/>
      </dsp:nvSpPr>
      <dsp:spPr>
        <a:xfrm>
          <a:off x="3337235" y="409503"/>
          <a:ext cx="882610" cy="8826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t>BC Critical Care Network</a:t>
          </a:r>
        </a:p>
      </dsp:txBody>
      <dsp:txXfrm>
        <a:off x="3466490" y="538758"/>
        <a:ext cx="624100" cy="624100"/>
      </dsp:txXfrm>
    </dsp:sp>
    <dsp:sp modelId="{3B7D98B5-E4DD-4B9B-9D25-D55CF62FEAA7}">
      <dsp:nvSpPr>
        <dsp:cNvPr id="0" name=""/>
        <dsp:cNvSpPr/>
      </dsp:nvSpPr>
      <dsp:spPr>
        <a:xfrm rot="21000000">
          <a:off x="3128901" y="1975415"/>
          <a:ext cx="794776" cy="29416"/>
        </a:xfrm>
        <a:custGeom>
          <a:avLst/>
          <a:gdLst/>
          <a:ahLst/>
          <a:cxnLst/>
          <a:rect l="0" t="0" r="0" b="0"/>
          <a:pathLst>
            <a:path>
              <a:moveTo>
                <a:pt x="0" y="14708"/>
              </a:moveTo>
              <a:lnTo>
                <a:pt x="794776" y="147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06419" y="1970253"/>
        <a:ext cx="39738" cy="39738"/>
      </dsp:txXfrm>
    </dsp:sp>
    <dsp:sp modelId="{D9D4AB2D-A051-4D39-B76D-D71B463D53AF}">
      <dsp:nvSpPr>
        <dsp:cNvPr id="0" name=""/>
        <dsp:cNvSpPr/>
      </dsp:nvSpPr>
      <dsp:spPr>
        <a:xfrm>
          <a:off x="3910935" y="1403180"/>
          <a:ext cx="882610" cy="8826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t> BC Breast Surgery Network</a:t>
          </a:r>
        </a:p>
      </dsp:txBody>
      <dsp:txXfrm>
        <a:off x="4040190" y="1532435"/>
        <a:ext cx="624100" cy="624100"/>
      </dsp:txXfrm>
    </dsp:sp>
    <dsp:sp modelId="{BC9CF6B3-0FFC-47ED-ADAD-D61A292CE4FA}">
      <dsp:nvSpPr>
        <dsp:cNvPr id="0" name=""/>
        <dsp:cNvSpPr/>
      </dsp:nvSpPr>
      <dsp:spPr>
        <a:xfrm rot="1800000">
          <a:off x="3029279" y="2540399"/>
          <a:ext cx="794776" cy="29416"/>
        </a:xfrm>
        <a:custGeom>
          <a:avLst/>
          <a:gdLst/>
          <a:ahLst/>
          <a:cxnLst/>
          <a:rect l="0" t="0" r="0" b="0"/>
          <a:pathLst>
            <a:path>
              <a:moveTo>
                <a:pt x="0" y="14708"/>
              </a:moveTo>
              <a:lnTo>
                <a:pt x="794776" y="147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06797" y="2535238"/>
        <a:ext cx="39738" cy="39738"/>
      </dsp:txXfrm>
    </dsp:sp>
    <dsp:sp modelId="{56ACB453-1B0C-4D30-B7D4-F3F8502F55F2}">
      <dsp:nvSpPr>
        <dsp:cNvPr id="0" name=""/>
        <dsp:cNvSpPr/>
      </dsp:nvSpPr>
      <dsp:spPr>
        <a:xfrm>
          <a:off x="3711691" y="2533148"/>
          <a:ext cx="882610" cy="8826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t>BC </a:t>
          </a:r>
          <a:r>
            <a:rPr lang="en-US" sz="700" kern="1200" dirty="0" err="1"/>
            <a:t>Gynaecology</a:t>
          </a:r>
          <a:r>
            <a:rPr lang="en-US" sz="700" kern="1200" dirty="0"/>
            <a:t> Network</a:t>
          </a:r>
        </a:p>
      </dsp:txBody>
      <dsp:txXfrm>
        <a:off x="3840946" y="2662403"/>
        <a:ext cx="624100" cy="624100"/>
      </dsp:txXfrm>
    </dsp:sp>
    <dsp:sp modelId="{4C82E365-DA1C-40F4-93ED-ADB0CC4CE439}">
      <dsp:nvSpPr>
        <dsp:cNvPr id="0" name=""/>
        <dsp:cNvSpPr/>
      </dsp:nvSpPr>
      <dsp:spPr>
        <a:xfrm rot="4200000">
          <a:off x="2589799" y="2909166"/>
          <a:ext cx="794776" cy="29416"/>
        </a:xfrm>
        <a:custGeom>
          <a:avLst/>
          <a:gdLst/>
          <a:ahLst/>
          <a:cxnLst/>
          <a:rect l="0" t="0" r="0" b="0"/>
          <a:pathLst>
            <a:path>
              <a:moveTo>
                <a:pt x="0" y="14708"/>
              </a:moveTo>
              <a:lnTo>
                <a:pt x="794776" y="147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67318" y="2904005"/>
        <a:ext cx="39738" cy="39738"/>
      </dsp:txXfrm>
    </dsp:sp>
    <dsp:sp modelId="{2ADB81F3-B670-4E6C-904D-8E94EAB7BE55}">
      <dsp:nvSpPr>
        <dsp:cNvPr id="0" name=""/>
        <dsp:cNvSpPr/>
      </dsp:nvSpPr>
      <dsp:spPr>
        <a:xfrm>
          <a:off x="2832732" y="3270683"/>
          <a:ext cx="882610" cy="8826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t>BC Ophthalmology Network</a:t>
          </a:r>
        </a:p>
      </dsp:txBody>
      <dsp:txXfrm>
        <a:off x="2961987" y="3399938"/>
        <a:ext cx="624100" cy="624100"/>
      </dsp:txXfrm>
    </dsp:sp>
    <dsp:sp modelId="{E866FA10-DBD0-443C-A16F-A09C2038A6CD}">
      <dsp:nvSpPr>
        <dsp:cNvPr id="0" name=""/>
        <dsp:cNvSpPr/>
      </dsp:nvSpPr>
      <dsp:spPr>
        <a:xfrm rot="6600000">
          <a:off x="2016099" y="2909166"/>
          <a:ext cx="794776" cy="29416"/>
        </a:xfrm>
        <a:custGeom>
          <a:avLst/>
          <a:gdLst/>
          <a:ahLst/>
          <a:cxnLst/>
          <a:rect l="0" t="0" r="0" b="0"/>
          <a:pathLst>
            <a:path>
              <a:moveTo>
                <a:pt x="0" y="14708"/>
              </a:moveTo>
              <a:lnTo>
                <a:pt x="794776" y="147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393618" y="2904005"/>
        <a:ext cx="39738" cy="39738"/>
      </dsp:txXfrm>
    </dsp:sp>
    <dsp:sp modelId="{EA6C84B4-E0A8-49E8-9E9B-F575B1F620C9}">
      <dsp:nvSpPr>
        <dsp:cNvPr id="0" name=""/>
        <dsp:cNvSpPr/>
      </dsp:nvSpPr>
      <dsp:spPr>
        <a:xfrm>
          <a:off x="1685332" y="3270683"/>
          <a:ext cx="882610" cy="8826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t>BC </a:t>
          </a:r>
          <a:r>
            <a:rPr lang="en-US" sz="700" kern="1200" dirty="0" err="1"/>
            <a:t>Orthopaedic</a:t>
          </a:r>
          <a:r>
            <a:rPr lang="en-US" sz="700" kern="1200" dirty="0"/>
            <a:t> Network</a:t>
          </a:r>
        </a:p>
      </dsp:txBody>
      <dsp:txXfrm>
        <a:off x="1814587" y="3399938"/>
        <a:ext cx="624100" cy="624100"/>
      </dsp:txXfrm>
    </dsp:sp>
    <dsp:sp modelId="{19A0D935-DB5A-489C-A7A8-108858FF8256}">
      <dsp:nvSpPr>
        <dsp:cNvPr id="0" name=""/>
        <dsp:cNvSpPr/>
      </dsp:nvSpPr>
      <dsp:spPr>
        <a:xfrm rot="9000000">
          <a:off x="1576619" y="2540399"/>
          <a:ext cx="794776" cy="29416"/>
        </a:xfrm>
        <a:custGeom>
          <a:avLst/>
          <a:gdLst/>
          <a:ahLst/>
          <a:cxnLst/>
          <a:rect l="0" t="0" r="0" b="0"/>
          <a:pathLst>
            <a:path>
              <a:moveTo>
                <a:pt x="0" y="14708"/>
              </a:moveTo>
              <a:lnTo>
                <a:pt x="794776" y="147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954138" y="2535238"/>
        <a:ext cx="39738" cy="39738"/>
      </dsp:txXfrm>
    </dsp:sp>
    <dsp:sp modelId="{C48DE44F-F1AA-4807-AAD8-E41A97E278D9}">
      <dsp:nvSpPr>
        <dsp:cNvPr id="0" name=""/>
        <dsp:cNvSpPr/>
      </dsp:nvSpPr>
      <dsp:spPr>
        <a:xfrm>
          <a:off x="806373" y="2533148"/>
          <a:ext cx="882610" cy="8826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t>BC Skin Network</a:t>
          </a:r>
        </a:p>
      </dsp:txBody>
      <dsp:txXfrm>
        <a:off x="935628" y="2662403"/>
        <a:ext cx="624100" cy="624100"/>
      </dsp:txXfrm>
    </dsp:sp>
    <dsp:sp modelId="{213342DF-8118-4885-A4F6-3182F88E8CA0}">
      <dsp:nvSpPr>
        <dsp:cNvPr id="0" name=""/>
        <dsp:cNvSpPr/>
      </dsp:nvSpPr>
      <dsp:spPr>
        <a:xfrm rot="11400000">
          <a:off x="1476997" y="1975415"/>
          <a:ext cx="794776" cy="29416"/>
        </a:xfrm>
        <a:custGeom>
          <a:avLst/>
          <a:gdLst/>
          <a:ahLst/>
          <a:cxnLst/>
          <a:rect l="0" t="0" r="0" b="0"/>
          <a:pathLst>
            <a:path>
              <a:moveTo>
                <a:pt x="0" y="14708"/>
              </a:moveTo>
              <a:lnTo>
                <a:pt x="794776" y="147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854516" y="1970253"/>
        <a:ext cx="39738" cy="39738"/>
      </dsp:txXfrm>
    </dsp:sp>
    <dsp:sp modelId="{51DC6BAB-DF78-42C1-B768-6F0B27716C18}">
      <dsp:nvSpPr>
        <dsp:cNvPr id="0" name=""/>
        <dsp:cNvSpPr/>
      </dsp:nvSpPr>
      <dsp:spPr>
        <a:xfrm>
          <a:off x="607129" y="1403180"/>
          <a:ext cx="882610" cy="8826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t>BC ENT Network</a:t>
          </a:r>
        </a:p>
      </dsp:txBody>
      <dsp:txXfrm>
        <a:off x="736384" y="1532435"/>
        <a:ext cx="624100" cy="624100"/>
      </dsp:txXfrm>
    </dsp:sp>
    <dsp:sp modelId="{FBBAB6ED-AEDF-4413-B8AE-34B15A85F91E}">
      <dsp:nvSpPr>
        <dsp:cNvPr id="0" name=""/>
        <dsp:cNvSpPr/>
      </dsp:nvSpPr>
      <dsp:spPr>
        <a:xfrm rot="13800000">
          <a:off x="1763847" y="1478576"/>
          <a:ext cx="794776" cy="29416"/>
        </a:xfrm>
        <a:custGeom>
          <a:avLst/>
          <a:gdLst/>
          <a:ahLst/>
          <a:cxnLst/>
          <a:rect l="0" t="0" r="0" b="0"/>
          <a:pathLst>
            <a:path>
              <a:moveTo>
                <a:pt x="0" y="14708"/>
              </a:moveTo>
              <a:lnTo>
                <a:pt x="794776" y="147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141366" y="1473415"/>
        <a:ext cx="39738" cy="39738"/>
      </dsp:txXfrm>
    </dsp:sp>
    <dsp:sp modelId="{08015E92-6CF9-4D70-9E38-EC79B4131981}">
      <dsp:nvSpPr>
        <dsp:cNvPr id="0" name=""/>
        <dsp:cNvSpPr/>
      </dsp:nvSpPr>
      <dsp:spPr>
        <a:xfrm>
          <a:off x="1180829" y="409503"/>
          <a:ext cx="882610" cy="8826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t>BC Colorectal Network</a:t>
          </a:r>
        </a:p>
      </dsp:txBody>
      <dsp:txXfrm>
        <a:off x="1310084" y="538758"/>
        <a:ext cx="624100" cy="6241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53260-23E3-4A6F-88A0-F5EE03402999}">
      <dsp:nvSpPr>
        <dsp:cNvPr id="0" name=""/>
        <dsp:cNvSpPr/>
      </dsp:nvSpPr>
      <dsp:spPr>
        <a:xfrm>
          <a:off x="0" y="100312"/>
          <a:ext cx="11325225" cy="49139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ACCP development Programme</a:t>
          </a:r>
        </a:p>
      </dsp:txBody>
      <dsp:txXfrm>
        <a:off x="23988" y="124300"/>
        <a:ext cx="11277249" cy="443423"/>
      </dsp:txXfrm>
    </dsp:sp>
    <dsp:sp modelId="{E8215948-791D-4596-A791-B8D4EE928130}">
      <dsp:nvSpPr>
        <dsp:cNvPr id="0" name=""/>
        <dsp:cNvSpPr/>
      </dsp:nvSpPr>
      <dsp:spPr>
        <a:xfrm>
          <a:off x="0" y="591712"/>
          <a:ext cx="11325225" cy="52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576"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Lead: TBC</a:t>
          </a:r>
        </a:p>
        <a:p>
          <a:pPr marL="171450" lvl="1" indent="-171450" algn="l" defTabSz="711200">
            <a:lnSpc>
              <a:spcPct val="90000"/>
            </a:lnSpc>
            <a:spcBef>
              <a:spcPct val="0"/>
            </a:spcBef>
            <a:spcAft>
              <a:spcPct val="20000"/>
            </a:spcAft>
            <a:buChar char="•"/>
          </a:pPr>
          <a:r>
            <a:rPr lang="en-US" sz="1600" kern="1200" dirty="0"/>
            <a:t>Expansion of training </a:t>
          </a:r>
          <a:r>
            <a:rPr lang="en-US" sz="1600" kern="1200" dirty="0" err="1"/>
            <a:t>programme</a:t>
          </a:r>
          <a:r>
            <a:rPr lang="en-US" sz="1600" kern="1200" dirty="0"/>
            <a:t> for Adult Critical Care Practitioners across the Black Country </a:t>
          </a:r>
        </a:p>
      </dsp:txBody>
      <dsp:txXfrm>
        <a:off x="0" y="591712"/>
        <a:ext cx="11325225" cy="521640"/>
      </dsp:txXfrm>
    </dsp:sp>
    <dsp:sp modelId="{CF2649F2-031C-4317-9A18-766A11BA157B}">
      <dsp:nvSpPr>
        <dsp:cNvPr id="0" name=""/>
        <dsp:cNvSpPr/>
      </dsp:nvSpPr>
      <dsp:spPr>
        <a:xfrm>
          <a:off x="0" y="1113352"/>
          <a:ext cx="11325225" cy="491399"/>
        </a:xfrm>
        <a:prstGeom prst="roundRect">
          <a:avLst/>
        </a:prstGeom>
        <a:solidFill>
          <a:schemeClr val="accent3">
            <a:hueOff val="-949278"/>
            <a:satOff val="11505"/>
            <a:lumOff val="11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Provision of enhanced care facilities outside of CCU (L1 and RSU)</a:t>
          </a:r>
        </a:p>
      </dsp:txBody>
      <dsp:txXfrm>
        <a:off x="23988" y="1137340"/>
        <a:ext cx="11277249" cy="443423"/>
      </dsp:txXfrm>
    </dsp:sp>
    <dsp:sp modelId="{A1550D30-EFF2-4CBF-B5A2-BDAEE317EAD9}">
      <dsp:nvSpPr>
        <dsp:cNvPr id="0" name=""/>
        <dsp:cNvSpPr/>
      </dsp:nvSpPr>
      <dsp:spPr>
        <a:xfrm>
          <a:off x="0" y="1604752"/>
          <a:ext cx="11325225" cy="782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576"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Lead: TBC</a:t>
          </a:r>
        </a:p>
        <a:p>
          <a:pPr marL="171450" lvl="1" indent="-171450" algn="l" defTabSz="711200">
            <a:lnSpc>
              <a:spcPct val="90000"/>
            </a:lnSpc>
            <a:spcBef>
              <a:spcPct val="0"/>
            </a:spcBef>
            <a:spcAft>
              <a:spcPct val="20000"/>
            </a:spcAft>
            <a:buChar char="•"/>
          </a:pPr>
          <a:r>
            <a:rPr lang="en-US" sz="1600" kern="1200" dirty="0"/>
            <a:t>Review of existing facilities and modelling of future requirements into plans</a:t>
          </a:r>
        </a:p>
        <a:p>
          <a:pPr marL="171450" lvl="1" indent="-171450" algn="l" defTabSz="711200">
            <a:lnSpc>
              <a:spcPct val="90000"/>
            </a:lnSpc>
            <a:spcBef>
              <a:spcPct val="0"/>
            </a:spcBef>
            <a:spcAft>
              <a:spcPct val="20000"/>
            </a:spcAft>
            <a:buChar char="•"/>
          </a:pPr>
          <a:r>
            <a:rPr lang="en-US" sz="1600" kern="1200" dirty="0"/>
            <a:t>Development of agreed model for enhanced care facilities through close working with Medical and Surgical teams.</a:t>
          </a:r>
        </a:p>
      </dsp:txBody>
      <dsp:txXfrm>
        <a:off x="0" y="1604752"/>
        <a:ext cx="11325225" cy="782460"/>
      </dsp:txXfrm>
    </dsp:sp>
    <dsp:sp modelId="{D30A1AFA-8056-44D3-8949-EA1BF8853682}">
      <dsp:nvSpPr>
        <dsp:cNvPr id="0" name=""/>
        <dsp:cNvSpPr/>
      </dsp:nvSpPr>
      <dsp:spPr>
        <a:xfrm>
          <a:off x="0" y="2387212"/>
          <a:ext cx="11325225" cy="491399"/>
        </a:xfrm>
        <a:prstGeom prst="roundRect">
          <a:avLst/>
        </a:prstGeom>
        <a:solidFill>
          <a:schemeClr val="accent3">
            <a:hueOff val="-1898555"/>
            <a:satOff val="23009"/>
            <a:lumOff val="22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Data/Capacity Modelling system</a:t>
          </a:r>
        </a:p>
      </dsp:txBody>
      <dsp:txXfrm>
        <a:off x="23988" y="2411200"/>
        <a:ext cx="11277249" cy="443423"/>
      </dsp:txXfrm>
    </dsp:sp>
    <dsp:sp modelId="{381C8DDA-0BC2-426C-B5CC-855F8D0E6531}">
      <dsp:nvSpPr>
        <dsp:cNvPr id="0" name=""/>
        <dsp:cNvSpPr/>
      </dsp:nvSpPr>
      <dsp:spPr>
        <a:xfrm>
          <a:off x="0" y="2878612"/>
          <a:ext cx="11325225" cy="738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576"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Lead: TBC</a:t>
          </a:r>
        </a:p>
        <a:p>
          <a:pPr marL="171450" lvl="1" indent="-171450" algn="l" defTabSz="711200">
            <a:lnSpc>
              <a:spcPct val="90000"/>
            </a:lnSpc>
            <a:spcBef>
              <a:spcPct val="0"/>
            </a:spcBef>
            <a:spcAft>
              <a:spcPct val="20000"/>
            </a:spcAft>
            <a:buChar char="•"/>
          </a:pPr>
          <a:r>
            <a:rPr lang="en-US" sz="1600" kern="1200" dirty="0"/>
            <a:t>Development of a CCU data system for the Black Country which gives real time capacity information and enables future service modelling</a:t>
          </a:r>
        </a:p>
      </dsp:txBody>
      <dsp:txXfrm>
        <a:off x="0" y="2878612"/>
        <a:ext cx="11325225" cy="738990"/>
      </dsp:txXfrm>
    </dsp:sp>
    <dsp:sp modelId="{024F362D-507F-43D1-9619-79D2BD89462E}">
      <dsp:nvSpPr>
        <dsp:cNvPr id="0" name=""/>
        <dsp:cNvSpPr/>
      </dsp:nvSpPr>
      <dsp:spPr>
        <a:xfrm>
          <a:off x="0" y="3617602"/>
          <a:ext cx="11325225" cy="491399"/>
        </a:xfrm>
        <a:prstGeom prst="roundRect">
          <a:avLst/>
        </a:prstGeom>
        <a:solidFill>
          <a:schemeClr val="accent3">
            <a:hueOff val="-2847833"/>
            <a:satOff val="34514"/>
            <a:lumOff val="33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Policies and Procedures- sharing and standardization</a:t>
          </a:r>
        </a:p>
      </dsp:txBody>
      <dsp:txXfrm>
        <a:off x="23988" y="3641590"/>
        <a:ext cx="11277249" cy="443423"/>
      </dsp:txXfrm>
    </dsp:sp>
    <dsp:sp modelId="{6EBEAD46-BA30-4F63-BE8D-DBAA8FFE120D}">
      <dsp:nvSpPr>
        <dsp:cNvPr id="0" name=""/>
        <dsp:cNvSpPr/>
      </dsp:nvSpPr>
      <dsp:spPr>
        <a:xfrm>
          <a:off x="0" y="4109002"/>
          <a:ext cx="11325225" cy="52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576"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Lead: TBC</a:t>
          </a:r>
        </a:p>
        <a:p>
          <a:pPr marL="171450" lvl="1" indent="-171450" algn="l" defTabSz="711200">
            <a:lnSpc>
              <a:spcPct val="90000"/>
            </a:lnSpc>
            <a:spcBef>
              <a:spcPct val="0"/>
            </a:spcBef>
            <a:spcAft>
              <a:spcPct val="20000"/>
            </a:spcAft>
            <a:buChar char="•"/>
          </a:pPr>
          <a:r>
            <a:rPr lang="en-US" sz="1600" kern="1200" dirty="0"/>
            <a:t>Review of policies and procedures across all 4 trusts with expiration dates to start </a:t>
          </a:r>
          <a:r>
            <a:rPr lang="en-US" sz="1600" kern="1200"/>
            <a:t>streamlining processes</a:t>
          </a:r>
          <a:endParaRPr lang="en-US" sz="1600" kern="1200" dirty="0"/>
        </a:p>
      </dsp:txBody>
      <dsp:txXfrm>
        <a:off x="0" y="4109002"/>
        <a:ext cx="11325225" cy="5216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078DB-EAD5-49E2-92B5-1C927A802A92}">
      <dsp:nvSpPr>
        <dsp:cNvPr id="0" name=""/>
        <dsp:cNvSpPr/>
      </dsp:nvSpPr>
      <dsp:spPr>
        <a:xfrm>
          <a:off x="0" y="208987"/>
          <a:ext cx="11325225" cy="49139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Data and Planning</a:t>
          </a:r>
        </a:p>
      </dsp:txBody>
      <dsp:txXfrm>
        <a:off x="23988" y="232975"/>
        <a:ext cx="11277249" cy="443423"/>
      </dsp:txXfrm>
    </dsp:sp>
    <dsp:sp modelId="{EB147122-8ED4-4E1F-B394-A6B39E97A9FB}">
      <dsp:nvSpPr>
        <dsp:cNvPr id="0" name=""/>
        <dsp:cNvSpPr/>
      </dsp:nvSpPr>
      <dsp:spPr>
        <a:xfrm>
          <a:off x="0" y="700387"/>
          <a:ext cx="11325225" cy="52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576"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Lead:</a:t>
          </a:r>
        </a:p>
        <a:p>
          <a:pPr marL="171450" lvl="1" indent="-171450" algn="l" defTabSz="711200">
            <a:lnSpc>
              <a:spcPct val="90000"/>
            </a:lnSpc>
            <a:spcBef>
              <a:spcPct val="0"/>
            </a:spcBef>
            <a:spcAft>
              <a:spcPct val="20000"/>
            </a:spcAft>
            <a:buChar char="•"/>
          </a:pPr>
          <a:r>
            <a:rPr lang="en-US" sz="1600" kern="1200" dirty="0"/>
            <a:t>Activity modelling, performance dashboards for network group, review of local audit data on clinical outcomes</a:t>
          </a:r>
        </a:p>
      </dsp:txBody>
      <dsp:txXfrm>
        <a:off x="0" y="700387"/>
        <a:ext cx="11325225" cy="521640"/>
      </dsp:txXfrm>
    </dsp:sp>
    <dsp:sp modelId="{3A590F90-8379-48A9-913B-1A37112872B1}">
      <dsp:nvSpPr>
        <dsp:cNvPr id="0" name=""/>
        <dsp:cNvSpPr/>
      </dsp:nvSpPr>
      <dsp:spPr>
        <a:xfrm>
          <a:off x="0" y="1222027"/>
          <a:ext cx="11325225" cy="49139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GIRFT recommendations</a:t>
          </a:r>
        </a:p>
      </dsp:txBody>
      <dsp:txXfrm>
        <a:off x="23988" y="1246015"/>
        <a:ext cx="11277249" cy="443423"/>
      </dsp:txXfrm>
    </dsp:sp>
    <dsp:sp modelId="{6B61D096-72E1-4D83-9BC0-C413DE46E460}">
      <dsp:nvSpPr>
        <dsp:cNvPr id="0" name=""/>
        <dsp:cNvSpPr/>
      </dsp:nvSpPr>
      <dsp:spPr>
        <a:xfrm>
          <a:off x="0" y="1713427"/>
          <a:ext cx="11325225" cy="782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576"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Lead:</a:t>
          </a:r>
        </a:p>
        <a:p>
          <a:pPr marL="171450" lvl="1" indent="-171450" algn="l" defTabSz="711200">
            <a:lnSpc>
              <a:spcPct val="90000"/>
            </a:lnSpc>
            <a:spcBef>
              <a:spcPct val="0"/>
            </a:spcBef>
            <a:spcAft>
              <a:spcPct val="20000"/>
            </a:spcAft>
            <a:buChar char="•"/>
          </a:pPr>
          <a:r>
            <a:rPr lang="en-US" sz="1600" kern="1200" dirty="0"/>
            <a:t>Right procedure right place- review of work that can be moved out of theatre environment</a:t>
          </a:r>
        </a:p>
        <a:p>
          <a:pPr marL="171450" lvl="1" indent="-171450" algn="l" defTabSz="711200">
            <a:lnSpc>
              <a:spcPct val="90000"/>
            </a:lnSpc>
            <a:spcBef>
              <a:spcPct val="0"/>
            </a:spcBef>
            <a:spcAft>
              <a:spcPct val="20000"/>
            </a:spcAft>
            <a:buChar char="•"/>
          </a:pPr>
          <a:r>
            <a:rPr lang="en-US" sz="1600" kern="1200" dirty="0"/>
            <a:t>HVLC- review standard numbers per list for key procedures</a:t>
          </a:r>
        </a:p>
      </dsp:txBody>
      <dsp:txXfrm>
        <a:off x="0" y="1713427"/>
        <a:ext cx="11325225" cy="782460"/>
      </dsp:txXfrm>
    </dsp:sp>
    <dsp:sp modelId="{236603DB-9AFC-45DA-8778-BCF49AC76AAD}">
      <dsp:nvSpPr>
        <dsp:cNvPr id="0" name=""/>
        <dsp:cNvSpPr/>
      </dsp:nvSpPr>
      <dsp:spPr>
        <a:xfrm>
          <a:off x="0" y="2495887"/>
          <a:ext cx="11325225" cy="49139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Green / Cold site Surgical Model</a:t>
          </a:r>
        </a:p>
      </dsp:txBody>
      <dsp:txXfrm>
        <a:off x="23988" y="2519875"/>
        <a:ext cx="11277249" cy="443423"/>
      </dsp:txXfrm>
    </dsp:sp>
    <dsp:sp modelId="{CCDE1A11-34CE-4176-906C-95E20D6FFA7F}">
      <dsp:nvSpPr>
        <dsp:cNvPr id="0" name=""/>
        <dsp:cNvSpPr/>
      </dsp:nvSpPr>
      <dsp:spPr>
        <a:xfrm>
          <a:off x="0" y="2987287"/>
          <a:ext cx="11325225" cy="52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576"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Lead:</a:t>
          </a:r>
        </a:p>
        <a:p>
          <a:pPr marL="171450" lvl="1" indent="-171450" algn="l" defTabSz="711200">
            <a:lnSpc>
              <a:spcPct val="90000"/>
            </a:lnSpc>
            <a:spcBef>
              <a:spcPct val="0"/>
            </a:spcBef>
            <a:spcAft>
              <a:spcPct val="20000"/>
            </a:spcAft>
            <a:buChar char="•"/>
          </a:pPr>
          <a:r>
            <a:rPr lang="en-US" sz="1600" kern="1200" dirty="0"/>
            <a:t>Link with surgical hubs proposal- </a:t>
          </a:r>
          <a:r>
            <a:rPr lang="en-US" sz="1600" kern="1200" dirty="0" err="1"/>
            <a:t>Cannock</a:t>
          </a:r>
          <a:r>
            <a:rPr lang="en-US" sz="1600" kern="1200" dirty="0"/>
            <a:t> and </a:t>
          </a:r>
          <a:r>
            <a:rPr lang="en-US" sz="1600" kern="1200" dirty="0" err="1"/>
            <a:t>Sandwell</a:t>
          </a:r>
          <a:r>
            <a:rPr lang="en-US" sz="1600" kern="1200" dirty="0"/>
            <a:t> expansions</a:t>
          </a:r>
        </a:p>
      </dsp:txBody>
      <dsp:txXfrm>
        <a:off x="0" y="2987287"/>
        <a:ext cx="11325225" cy="521640"/>
      </dsp:txXfrm>
    </dsp:sp>
    <dsp:sp modelId="{AB1F50E0-2365-4993-8E14-80A03FD4F829}">
      <dsp:nvSpPr>
        <dsp:cNvPr id="0" name=""/>
        <dsp:cNvSpPr/>
      </dsp:nvSpPr>
      <dsp:spPr>
        <a:xfrm>
          <a:off x="0" y="3508927"/>
          <a:ext cx="11325225" cy="49139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Black Country Hand Trauma Service</a:t>
          </a:r>
        </a:p>
      </dsp:txBody>
      <dsp:txXfrm>
        <a:off x="23988" y="3532915"/>
        <a:ext cx="11277249" cy="443423"/>
      </dsp:txXfrm>
    </dsp:sp>
    <dsp:sp modelId="{0FE931C9-5257-4B0D-BFD8-198BFBEDD36D}">
      <dsp:nvSpPr>
        <dsp:cNvPr id="0" name=""/>
        <dsp:cNvSpPr/>
      </dsp:nvSpPr>
      <dsp:spPr>
        <a:xfrm>
          <a:off x="0" y="4000327"/>
          <a:ext cx="11325225" cy="52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576"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Lead:</a:t>
          </a:r>
        </a:p>
        <a:p>
          <a:pPr marL="171450" lvl="1" indent="-171450" algn="l" defTabSz="711200">
            <a:lnSpc>
              <a:spcPct val="90000"/>
            </a:lnSpc>
            <a:spcBef>
              <a:spcPct val="0"/>
            </a:spcBef>
            <a:spcAft>
              <a:spcPct val="20000"/>
            </a:spcAft>
            <a:buChar char="•"/>
          </a:pPr>
          <a:r>
            <a:rPr lang="en-US" sz="1600" kern="1200" dirty="0"/>
            <a:t>Complex work sent to QEH, but 5-6 straight forward cases per day (across 4 trusts) could be managed centrally.</a:t>
          </a:r>
        </a:p>
      </dsp:txBody>
      <dsp:txXfrm>
        <a:off x="0" y="4000327"/>
        <a:ext cx="11325225" cy="5216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E688EC-5FF6-4165-A1FD-C870995A67C4}">
      <dsp:nvSpPr>
        <dsp:cNvPr id="0" name=""/>
        <dsp:cNvSpPr/>
      </dsp:nvSpPr>
      <dsp:spPr>
        <a:xfrm>
          <a:off x="0" y="197539"/>
          <a:ext cx="11324770" cy="3276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Primary Care referral &amp; </a:t>
          </a:r>
          <a:r>
            <a:rPr lang="en-US" sz="1400" kern="1200" dirty="0" err="1"/>
            <a:t>Teledermatology</a:t>
          </a:r>
          <a:r>
            <a:rPr lang="en-US" sz="1400" kern="1200" dirty="0"/>
            <a:t> </a:t>
          </a:r>
        </a:p>
      </dsp:txBody>
      <dsp:txXfrm>
        <a:off x="15992" y="213531"/>
        <a:ext cx="11292786" cy="295616"/>
      </dsp:txXfrm>
    </dsp:sp>
    <dsp:sp modelId="{D2957F76-A985-45D4-8D6E-53C25639D7D3}">
      <dsp:nvSpPr>
        <dsp:cNvPr id="0" name=""/>
        <dsp:cNvSpPr/>
      </dsp:nvSpPr>
      <dsp:spPr>
        <a:xfrm>
          <a:off x="0" y="525139"/>
          <a:ext cx="11324770" cy="36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561"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kern="1200" dirty="0"/>
            <a:t>Lead:</a:t>
          </a:r>
        </a:p>
        <a:p>
          <a:pPr marL="57150" lvl="1" indent="-57150" algn="l" defTabSz="488950">
            <a:lnSpc>
              <a:spcPct val="90000"/>
            </a:lnSpc>
            <a:spcBef>
              <a:spcPct val="0"/>
            </a:spcBef>
            <a:spcAft>
              <a:spcPct val="20000"/>
            </a:spcAft>
            <a:buChar char="•"/>
          </a:pPr>
          <a:r>
            <a:rPr lang="en-US" sz="1100" kern="1200" dirty="0"/>
            <a:t>oversees the implementation of </a:t>
          </a:r>
          <a:r>
            <a:rPr lang="en-US" sz="1100" kern="1200" dirty="0" err="1"/>
            <a:t>Teledermatology</a:t>
          </a:r>
          <a:r>
            <a:rPr lang="en-US" sz="1100" kern="1200" dirty="0"/>
            <a:t> in secondary care, managing primary care referrals and triaging of referrals</a:t>
          </a:r>
        </a:p>
      </dsp:txBody>
      <dsp:txXfrm>
        <a:off x="0" y="525139"/>
        <a:ext cx="11324770" cy="362250"/>
      </dsp:txXfrm>
    </dsp:sp>
    <dsp:sp modelId="{899174ED-9CD9-400D-8F18-B3CE585FC63E}">
      <dsp:nvSpPr>
        <dsp:cNvPr id="0" name=""/>
        <dsp:cNvSpPr/>
      </dsp:nvSpPr>
      <dsp:spPr>
        <a:xfrm>
          <a:off x="0" y="887389"/>
          <a:ext cx="11324770" cy="3276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Clinic redesign</a:t>
          </a:r>
        </a:p>
      </dsp:txBody>
      <dsp:txXfrm>
        <a:off x="15992" y="903381"/>
        <a:ext cx="11292786" cy="295616"/>
      </dsp:txXfrm>
    </dsp:sp>
    <dsp:sp modelId="{B821AA0A-8125-42D7-9E1B-7170C2EFC8E7}">
      <dsp:nvSpPr>
        <dsp:cNvPr id="0" name=""/>
        <dsp:cNvSpPr/>
      </dsp:nvSpPr>
      <dsp:spPr>
        <a:xfrm>
          <a:off x="0" y="1214989"/>
          <a:ext cx="11324770" cy="36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561"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kern="1200" dirty="0"/>
            <a:t>Lead:</a:t>
          </a:r>
        </a:p>
        <a:p>
          <a:pPr marL="57150" lvl="1" indent="-57150" algn="l" defTabSz="488950">
            <a:lnSpc>
              <a:spcPct val="90000"/>
            </a:lnSpc>
            <a:spcBef>
              <a:spcPct val="0"/>
            </a:spcBef>
            <a:spcAft>
              <a:spcPct val="20000"/>
            </a:spcAft>
            <a:buChar char="•"/>
          </a:pPr>
          <a:r>
            <a:rPr lang="en-US" sz="1100" kern="1200" dirty="0"/>
            <a:t>oversees the creation of the one-stop clinic model, integrated multi-</a:t>
          </a:r>
          <a:r>
            <a:rPr lang="en-US" sz="1100" kern="1200" dirty="0" err="1"/>
            <a:t>Speciality</a:t>
          </a:r>
          <a:r>
            <a:rPr lang="en-US" sz="1100" kern="1200" dirty="0"/>
            <a:t> super-clinics and the creation of the Black Country Skin Hospital rapid access skin cancer hub</a:t>
          </a:r>
        </a:p>
      </dsp:txBody>
      <dsp:txXfrm>
        <a:off x="0" y="1214989"/>
        <a:ext cx="11324770" cy="362250"/>
      </dsp:txXfrm>
    </dsp:sp>
    <dsp:sp modelId="{87DCE433-9FDB-4485-B3E1-4A81339D6BC5}">
      <dsp:nvSpPr>
        <dsp:cNvPr id="0" name=""/>
        <dsp:cNvSpPr/>
      </dsp:nvSpPr>
      <dsp:spPr>
        <a:xfrm>
          <a:off x="0" y="1577239"/>
          <a:ext cx="11324770" cy="3276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Skin Cancer Pathology </a:t>
          </a:r>
          <a:endParaRPr lang="en-GB" sz="1400" kern="1200" dirty="0"/>
        </a:p>
      </dsp:txBody>
      <dsp:txXfrm>
        <a:off x="15992" y="1593231"/>
        <a:ext cx="11292786" cy="295616"/>
      </dsp:txXfrm>
    </dsp:sp>
    <dsp:sp modelId="{4BE1A264-6CFD-4D6C-A5C1-F7AC9A481785}">
      <dsp:nvSpPr>
        <dsp:cNvPr id="0" name=""/>
        <dsp:cNvSpPr/>
      </dsp:nvSpPr>
      <dsp:spPr>
        <a:xfrm>
          <a:off x="0" y="1904839"/>
          <a:ext cx="11324770" cy="36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561" tIns="17780" rIns="99568" bIns="17780" numCol="1" spcCol="1270" anchor="t" anchorCtr="0">
          <a:noAutofit/>
        </a:bodyPr>
        <a:lstStyle/>
        <a:p>
          <a:pPr marL="57150" lvl="1" indent="-57150" algn="l" defTabSz="488950">
            <a:lnSpc>
              <a:spcPct val="90000"/>
            </a:lnSpc>
            <a:spcBef>
              <a:spcPct val="0"/>
            </a:spcBef>
            <a:spcAft>
              <a:spcPct val="20000"/>
            </a:spcAft>
            <a:buChar char="•"/>
          </a:pPr>
          <a:r>
            <a:rPr lang="en-GB" sz="1100" kern="1200" dirty="0"/>
            <a:t>Lead:</a:t>
          </a:r>
        </a:p>
        <a:p>
          <a:pPr marL="57150" lvl="1" indent="-57150" algn="l" defTabSz="488950">
            <a:lnSpc>
              <a:spcPct val="90000"/>
            </a:lnSpc>
            <a:spcBef>
              <a:spcPct val="0"/>
            </a:spcBef>
            <a:spcAft>
              <a:spcPct val="20000"/>
            </a:spcAft>
            <a:buChar char="•"/>
          </a:pPr>
          <a:r>
            <a:rPr lang="en-US" sz="1100" kern="1200" dirty="0"/>
            <a:t>oversee the links between skin cancer services and the BCPS</a:t>
          </a:r>
          <a:endParaRPr lang="en-GB" sz="1100" kern="1200" dirty="0"/>
        </a:p>
      </dsp:txBody>
      <dsp:txXfrm>
        <a:off x="0" y="1904839"/>
        <a:ext cx="11324770" cy="362250"/>
      </dsp:txXfrm>
    </dsp:sp>
    <dsp:sp modelId="{EEFA1B7B-57D0-4C55-BD9F-709F7D25F03A}">
      <dsp:nvSpPr>
        <dsp:cNvPr id="0" name=""/>
        <dsp:cNvSpPr/>
      </dsp:nvSpPr>
      <dsp:spPr>
        <a:xfrm>
          <a:off x="0" y="2267089"/>
          <a:ext cx="11324770" cy="3276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Surgical Triage and Booking</a:t>
          </a:r>
          <a:endParaRPr lang="en-GB" sz="1400" kern="1200" dirty="0"/>
        </a:p>
      </dsp:txBody>
      <dsp:txXfrm>
        <a:off x="15992" y="2283081"/>
        <a:ext cx="11292786" cy="295616"/>
      </dsp:txXfrm>
    </dsp:sp>
    <dsp:sp modelId="{1CA6EEA5-9B00-478D-B717-F3D709F52631}">
      <dsp:nvSpPr>
        <dsp:cNvPr id="0" name=""/>
        <dsp:cNvSpPr/>
      </dsp:nvSpPr>
      <dsp:spPr>
        <a:xfrm>
          <a:off x="0" y="2594689"/>
          <a:ext cx="11324770" cy="36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561" tIns="17780" rIns="99568" bIns="17780" numCol="1" spcCol="1270" anchor="t" anchorCtr="0">
          <a:noAutofit/>
        </a:bodyPr>
        <a:lstStyle/>
        <a:p>
          <a:pPr marL="57150" lvl="1" indent="-57150" algn="l" defTabSz="488950">
            <a:lnSpc>
              <a:spcPct val="90000"/>
            </a:lnSpc>
            <a:spcBef>
              <a:spcPct val="0"/>
            </a:spcBef>
            <a:spcAft>
              <a:spcPct val="20000"/>
            </a:spcAft>
            <a:buChar char="•"/>
          </a:pPr>
          <a:r>
            <a:rPr lang="en-GB" sz="1100" kern="1200" dirty="0"/>
            <a:t>Lead:</a:t>
          </a:r>
        </a:p>
        <a:p>
          <a:pPr marL="57150" lvl="1" indent="-57150" algn="l" defTabSz="488950">
            <a:lnSpc>
              <a:spcPct val="90000"/>
            </a:lnSpc>
            <a:spcBef>
              <a:spcPct val="0"/>
            </a:spcBef>
            <a:spcAft>
              <a:spcPct val="20000"/>
            </a:spcAft>
            <a:buChar char="•"/>
          </a:pPr>
          <a:r>
            <a:rPr lang="en-US" sz="1100" kern="1200" dirty="0"/>
            <a:t>oversee the surgical triage process, surgical bookings and surgical pathways</a:t>
          </a:r>
          <a:endParaRPr lang="en-GB" sz="1100" kern="1200" dirty="0"/>
        </a:p>
      </dsp:txBody>
      <dsp:txXfrm>
        <a:off x="0" y="2594689"/>
        <a:ext cx="11324770" cy="362250"/>
      </dsp:txXfrm>
    </dsp:sp>
    <dsp:sp modelId="{8609CB21-4C3F-4B46-ABF6-D08A369AEF62}">
      <dsp:nvSpPr>
        <dsp:cNvPr id="0" name=""/>
        <dsp:cNvSpPr/>
      </dsp:nvSpPr>
      <dsp:spPr>
        <a:xfrm>
          <a:off x="0" y="2956939"/>
          <a:ext cx="11324770" cy="3276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Skin Cancer CNS, ACPs and Patient Pathway Support </a:t>
          </a:r>
          <a:endParaRPr lang="en-GB" sz="1400" kern="1200" dirty="0"/>
        </a:p>
      </dsp:txBody>
      <dsp:txXfrm>
        <a:off x="15992" y="2972931"/>
        <a:ext cx="11292786" cy="295616"/>
      </dsp:txXfrm>
    </dsp:sp>
    <dsp:sp modelId="{D511C30D-F95A-49DB-B02B-1F4C9B705654}">
      <dsp:nvSpPr>
        <dsp:cNvPr id="0" name=""/>
        <dsp:cNvSpPr/>
      </dsp:nvSpPr>
      <dsp:spPr>
        <a:xfrm>
          <a:off x="0" y="3284539"/>
          <a:ext cx="11324770" cy="36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561" tIns="17780" rIns="99568" bIns="17780" numCol="1" spcCol="1270" anchor="t" anchorCtr="0">
          <a:noAutofit/>
        </a:bodyPr>
        <a:lstStyle/>
        <a:p>
          <a:pPr marL="57150" lvl="1" indent="-57150" algn="l" defTabSz="488950">
            <a:lnSpc>
              <a:spcPct val="90000"/>
            </a:lnSpc>
            <a:spcBef>
              <a:spcPct val="0"/>
            </a:spcBef>
            <a:spcAft>
              <a:spcPct val="20000"/>
            </a:spcAft>
            <a:buChar char="•"/>
          </a:pPr>
          <a:r>
            <a:rPr lang="en-GB" sz="1100" kern="1200" dirty="0"/>
            <a:t>Lead:</a:t>
          </a:r>
        </a:p>
        <a:p>
          <a:pPr marL="57150" lvl="1" indent="-57150" algn="l" defTabSz="488950">
            <a:lnSpc>
              <a:spcPct val="90000"/>
            </a:lnSpc>
            <a:spcBef>
              <a:spcPct val="0"/>
            </a:spcBef>
            <a:spcAft>
              <a:spcPct val="20000"/>
            </a:spcAft>
            <a:buChar char="•"/>
          </a:pPr>
          <a:r>
            <a:rPr lang="en-US" sz="1100" kern="1200" dirty="0"/>
            <a:t>oversee the entire patient pathway ensuring seamless CNS support across the trusts. It will also review the development and expansion of CNSs, ACPs and Nurse Surgeons</a:t>
          </a:r>
          <a:endParaRPr lang="en-GB" sz="1100" kern="1200" dirty="0"/>
        </a:p>
      </dsp:txBody>
      <dsp:txXfrm>
        <a:off x="0" y="3284539"/>
        <a:ext cx="11324770" cy="362250"/>
      </dsp:txXfrm>
    </dsp:sp>
    <dsp:sp modelId="{2FF8CE2D-1B63-4A9A-984B-B072AA98040D}">
      <dsp:nvSpPr>
        <dsp:cNvPr id="0" name=""/>
        <dsp:cNvSpPr/>
      </dsp:nvSpPr>
      <dsp:spPr>
        <a:xfrm>
          <a:off x="0" y="3646789"/>
          <a:ext cx="11324770" cy="3276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Tertiary Services</a:t>
          </a:r>
        </a:p>
      </dsp:txBody>
      <dsp:txXfrm>
        <a:off x="15992" y="3662781"/>
        <a:ext cx="11292786" cy="295616"/>
      </dsp:txXfrm>
    </dsp:sp>
    <dsp:sp modelId="{956A3D50-121B-4E09-9170-48B78F6D545B}">
      <dsp:nvSpPr>
        <dsp:cNvPr id="0" name=""/>
        <dsp:cNvSpPr/>
      </dsp:nvSpPr>
      <dsp:spPr>
        <a:xfrm>
          <a:off x="0" y="3974389"/>
          <a:ext cx="11324770" cy="36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561"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kern="1200" dirty="0"/>
            <a:t>Lead:</a:t>
          </a:r>
        </a:p>
        <a:p>
          <a:pPr marL="57150" lvl="1" indent="-57150" algn="l" defTabSz="488950">
            <a:lnSpc>
              <a:spcPct val="90000"/>
            </a:lnSpc>
            <a:spcBef>
              <a:spcPct val="0"/>
            </a:spcBef>
            <a:spcAft>
              <a:spcPct val="20000"/>
            </a:spcAft>
            <a:buChar char="•"/>
          </a:pPr>
          <a:r>
            <a:rPr lang="en-US" sz="1100" kern="1200" dirty="0"/>
            <a:t>oversee the expansion of tertiary skin cancer surgery and oncology within the ICO and expansion of the </a:t>
          </a:r>
          <a:r>
            <a:rPr lang="en-US" sz="1100" kern="1200" dirty="0" err="1"/>
            <a:t>ssMDT</a:t>
          </a:r>
          <a:endParaRPr lang="en-US" sz="1100" kern="1200" dirty="0"/>
        </a:p>
      </dsp:txBody>
      <dsp:txXfrm>
        <a:off x="0" y="3974389"/>
        <a:ext cx="11324770" cy="362250"/>
      </dsp:txXfrm>
    </dsp:sp>
    <dsp:sp modelId="{5B0D0786-1866-4DC1-80C5-A69FB72862DC}">
      <dsp:nvSpPr>
        <dsp:cNvPr id="0" name=""/>
        <dsp:cNvSpPr/>
      </dsp:nvSpPr>
      <dsp:spPr>
        <a:xfrm>
          <a:off x="0" y="4336639"/>
          <a:ext cx="11324770" cy="3276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Skin Cancer Hub and Spoke Model</a:t>
          </a:r>
        </a:p>
      </dsp:txBody>
      <dsp:txXfrm>
        <a:off x="15992" y="4352631"/>
        <a:ext cx="11292786" cy="295616"/>
      </dsp:txXfrm>
    </dsp:sp>
    <dsp:sp modelId="{4F29490F-42C5-42A3-9B11-54AF3B0B5F35}">
      <dsp:nvSpPr>
        <dsp:cNvPr id="0" name=""/>
        <dsp:cNvSpPr/>
      </dsp:nvSpPr>
      <dsp:spPr>
        <a:xfrm>
          <a:off x="0" y="4664239"/>
          <a:ext cx="11324770" cy="536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561"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kern="1200" dirty="0"/>
            <a:t>Lead:</a:t>
          </a:r>
        </a:p>
        <a:p>
          <a:pPr marL="57150" lvl="1" indent="-57150" algn="l" defTabSz="488950">
            <a:lnSpc>
              <a:spcPct val="90000"/>
            </a:lnSpc>
            <a:spcBef>
              <a:spcPct val="0"/>
            </a:spcBef>
            <a:spcAft>
              <a:spcPct val="20000"/>
            </a:spcAft>
            <a:buChar char="•"/>
          </a:pPr>
          <a:r>
            <a:rPr lang="en-US" sz="1100" kern="1200" dirty="0"/>
            <a:t>Rapid access skin cancer model at the Hub</a:t>
          </a:r>
        </a:p>
        <a:p>
          <a:pPr marL="57150" lvl="1" indent="-57150" algn="l" defTabSz="488950">
            <a:lnSpc>
              <a:spcPct val="90000"/>
            </a:lnSpc>
            <a:spcBef>
              <a:spcPct val="0"/>
            </a:spcBef>
            <a:spcAft>
              <a:spcPct val="20000"/>
            </a:spcAft>
            <a:buChar char="•"/>
          </a:pPr>
          <a:r>
            <a:rPr lang="en-US" sz="1100" kern="1200" dirty="0"/>
            <a:t>Staff at base and 1 day pw at hub</a:t>
          </a:r>
        </a:p>
      </dsp:txBody>
      <dsp:txXfrm>
        <a:off x="0" y="4664239"/>
        <a:ext cx="11324770" cy="5361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078DB-EAD5-49E2-92B5-1C927A802A92}">
      <dsp:nvSpPr>
        <dsp:cNvPr id="0" name=""/>
        <dsp:cNvSpPr/>
      </dsp:nvSpPr>
      <dsp:spPr>
        <a:xfrm>
          <a:off x="0" y="227772"/>
          <a:ext cx="11325225" cy="397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D&amp;C modelling</a:t>
          </a:r>
        </a:p>
      </dsp:txBody>
      <dsp:txXfrm>
        <a:off x="19419" y="247191"/>
        <a:ext cx="11286387" cy="358962"/>
      </dsp:txXfrm>
    </dsp:sp>
    <dsp:sp modelId="{EB147122-8ED4-4E1F-B394-A6B39E97A9FB}">
      <dsp:nvSpPr>
        <dsp:cNvPr id="0" name=""/>
        <dsp:cNvSpPr/>
      </dsp:nvSpPr>
      <dsp:spPr>
        <a:xfrm>
          <a:off x="0" y="625572"/>
          <a:ext cx="11325225" cy="633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576"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a:t>Lead:</a:t>
          </a:r>
        </a:p>
        <a:p>
          <a:pPr marL="114300" lvl="1" indent="-114300" algn="l" defTabSz="577850">
            <a:lnSpc>
              <a:spcPct val="90000"/>
            </a:lnSpc>
            <a:spcBef>
              <a:spcPct val="0"/>
            </a:spcBef>
            <a:spcAft>
              <a:spcPct val="20000"/>
            </a:spcAft>
            <a:buChar char="•"/>
          </a:pPr>
          <a:r>
            <a:rPr lang="en-US" sz="1300" kern="1200" dirty="0"/>
            <a:t>Partnerships to reduce clinical cancellation at short notice, Dudley nurse led clinics, new consultant appointments at new cross and </a:t>
          </a:r>
          <a:r>
            <a:rPr lang="en-US" sz="1300" kern="1200" dirty="0" err="1"/>
            <a:t>dudley</a:t>
          </a:r>
          <a:endParaRPr lang="en-US" sz="1300" kern="1200" dirty="0"/>
        </a:p>
        <a:p>
          <a:pPr marL="114300" lvl="1" indent="-114300" algn="l" defTabSz="577850">
            <a:lnSpc>
              <a:spcPct val="90000"/>
            </a:lnSpc>
            <a:spcBef>
              <a:spcPct val="0"/>
            </a:spcBef>
            <a:spcAft>
              <a:spcPct val="20000"/>
            </a:spcAft>
            <a:buChar char="•"/>
          </a:pPr>
          <a:r>
            <a:rPr lang="en-US" sz="1300" kern="1200" dirty="0" err="1"/>
            <a:t>Utilise</a:t>
          </a:r>
          <a:r>
            <a:rPr lang="en-US" sz="1300" kern="1200" dirty="0"/>
            <a:t> system D&amp;C capacity (elective recovery fund)</a:t>
          </a:r>
        </a:p>
      </dsp:txBody>
      <dsp:txXfrm>
        <a:off x="0" y="625572"/>
        <a:ext cx="11325225" cy="633420"/>
      </dsp:txXfrm>
    </dsp:sp>
    <dsp:sp modelId="{3A590F90-8379-48A9-913B-1A37112872B1}">
      <dsp:nvSpPr>
        <dsp:cNvPr id="0" name=""/>
        <dsp:cNvSpPr/>
      </dsp:nvSpPr>
      <dsp:spPr>
        <a:xfrm>
          <a:off x="0" y="1258992"/>
          <a:ext cx="11325225" cy="3978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err="1"/>
            <a:t>Oncoplastic</a:t>
          </a:r>
          <a:r>
            <a:rPr lang="en-US" sz="1700" kern="1200" dirty="0"/>
            <a:t>/Reconstructive Unit</a:t>
          </a:r>
        </a:p>
      </dsp:txBody>
      <dsp:txXfrm>
        <a:off x="19419" y="1278411"/>
        <a:ext cx="11286387" cy="358962"/>
      </dsp:txXfrm>
    </dsp:sp>
    <dsp:sp modelId="{6B61D096-72E1-4D83-9BC0-C413DE46E460}">
      <dsp:nvSpPr>
        <dsp:cNvPr id="0" name=""/>
        <dsp:cNvSpPr/>
      </dsp:nvSpPr>
      <dsp:spPr>
        <a:xfrm>
          <a:off x="0" y="1656792"/>
          <a:ext cx="11325225" cy="431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576"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a:t>Lead:</a:t>
          </a:r>
        </a:p>
        <a:p>
          <a:pPr marL="114300" lvl="1" indent="-114300" algn="l" defTabSz="577850">
            <a:lnSpc>
              <a:spcPct val="90000"/>
            </a:lnSpc>
            <a:spcBef>
              <a:spcPct val="0"/>
            </a:spcBef>
            <a:spcAft>
              <a:spcPct val="20000"/>
            </a:spcAft>
            <a:buChar char="•"/>
          </a:pPr>
          <a:r>
            <a:rPr lang="en-US" sz="1300" kern="1200" dirty="0"/>
            <a:t>Recruit TIG fellow from QE- support development of unit at RHH</a:t>
          </a:r>
        </a:p>
      </dsp:txBody>
      <dsp:txXfrm>
        <a:off x="0" y="1656792"/>
        <a:ext cx="11325225" cy="431077"/>
      </dsp:txXfrm>
    </dsp:sp>
    <dsp:sp modelId="{236603DB-9AFC-45DA-8778-BCF49AC76AAD}">
      <dsp:nvSpPr>
        <dsp:cNvPr id="0" name=""/>
        <dsp:cNvSpPr/>
      </dsp:nvSpPr>
      <dsp:spPr>
        <a:xfrm>
          <a:off x="0" y="2087869"/>
          <a:ext cx="11325225" cy="3978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Breast Imaging</a:t>
          </a:r>
        </a:p>
      </dsp:txBody>
      <dsp:txXfrm>
        <a:off x="19419" y="2107288"/>
        <a:ext cx="11286387" cy="358962"/>
      </dsp:txXfrm>
    </dsp:sp>
    <dsp:sp modelId="{CCDE1A11-34CE-4176-906C-95E20D6FFA7F}">
      <dsp:nvSpPr>
        <dsp:cNvPr id="0" name=""/>
        <dsp:cNvSpPr/>
      </dsp:nvSpPr>
      <dsp:spPr>
        <a:xfrm>
          <a:off x="0" y="2485669"/>
          <a:ext cx="11325225" cy="598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576"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a:t>Lead:</a:t>
          </a:r>
        </a:p>
        <a:p>
          <a:pPr marL="114300" lvl="1" indent="-114300" algn="l" defTabSz="577850">
            <a:lnSpc>
              <a:spcPct val="90000"/>
            </a:lnSpc>
            <a:spcBef>
              <a:spcPct val="0"/>
            </a:spcBef>
            <a:spcAft>
              <a:spcPct val="20000"/>
            </a:spcAft>
            <a:buChar char="•"/>
          </a:pPr>
          <a:r>
            <a:rPr lang="en-US" sz="1300" kern="1200" dirty="0"/>
            <a:t>Could SWBH provide breast imaging across BC?  Improve demand by direct access to breast screening </a:t>
          </a:r>
          <a:r>
            <a:rPr lang="en-US" sz="1300" kern="1200" dirty="0" err="1"/>
            <a:t>mammos</a:t>
          </a:r>
          <a:r>
            <a:rPr lang="en-US" sz="1300" kern="1200" dirty="0"/>
            <a:t> by GPs/ </a:t>
          </a:r>
          <a:r>
            <a:rPr lang="en-US" sz="1300" kern="1200" dirty="0" err="1"/>
            <a:t>protocolised</a:t>
          </a:r>
          <a:r>
            <a:rPr lang="en-US" sz="1300" kern="1200" dirty="0"/>
            <a:t> access to community screening</a:t>
          </a:r>
        </a:p>
      </dsp:txBody>
      <dsp:txXfrm>
        <a:off x="0" y="2485669"/>
        <a:ext cx="11325225" cy="598230"/>
      </dsp:txXfrm>
    </dsp:sp>
    <dsp:sp modelId="{AB1F50E0-2365-4993-8E14-80A03FD4F829}">
      <dsp:nvSpPr>
        <dsp:cNvPr id="0" name=""/>
        <dsp:cNvSpPr/>
      </dsp:nvSpPr>
      <dsp:spPr>
        <a:xfrm>
          <a:off x="0" y="3083899"/>
          <a:ext cx="11325225" cy="3978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Workforce Development</a:t>
          </a:r>
        </a:p>
      </dsp:txBody>
      <dsp:txXfrm>
        <a:off x="19419" y="3103318"/>
        <a:ext cx="11286387" cy="358962"/>
      </dsp:txXfrm>
    </dsp:sp>
    <dsp:sp modelId="{0FE931C9-5257-4B0D-BFD8-198BFBEDD36D}">
      <dsp:nvSpPr>
        <dsp:cNvPr id="0" name=""/>
        <dsp:cNvSpPr/>
      </dsp:nvSpPr>
      <dsp:spPr>
        <a:xfrm>
          <a:off x="0" y="3481699"/>
          <a:ext cx="11325225" cy="431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576"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a:t>Lead:</a:t>
          </a:r>
        </a:p>
        <a:p>
          <a:pPr marL="114300" lvl="1" indent="-114300" algn="l" defTabSz="577850">
            <a:lnSpc>
              <a:spcPct val="90000"/>
            </a:lnSpc>
            <a:spcBef>
              <a:spcPct val="0"/>
            </a:spcBef>
            <a:spcAft>
              <a:spcPct val="20000"/>
            </a:spcAft>
            <a:buChar char="•"/>
          </a:pPr>
          <a:r>
            <a:rPr lang="en-US" sz="1300" kern="1200" dirty="0"/>
            <a:t>ANPs, physician assistants, nurse led clinics, GPSIs</a:t>
          </a:r>
        </a:p>
      </dsp:txBody>
      <dsp:txXfrm>
        <a:off x="0" y="3481699"/>
        <a:ext cx="11325225" cy="431077"/>
      </dsp:txXfrm>
    </dsp:sp>
    <dsp:sp modelId="{35954DEA-B7EF-4DF5-BEE9-774F69CDF650}">
      <dsp:nvSpPr>
        <dsp:cNvPr id="0" name=""/>
        <dsp:cNvSpPr/>
      </dsp:nvSpPr>
      <dsp:spPr>
        <a:xfrm>
          <a:off x="0" y="3912777"/>
          <a:ext cx="11325225" cy="3978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Pathway </a:t>
          </a:r>
          <a:r>
            <a:rPr lang="en-US" sz="1700" kern="1200" dirty="0" err="1"/>
            <a:t>Standardisation</a:t>
          </a:r>
          <a:endParaRPr lang="en-US" sz="1700" kern="1200" dirty="0"/>
        </a:p>
      </dsp:txBody>
      <dsp:txXfrm>
        <a:off x="19419" y="3932196"/>
        <a:ext cx="11286387" cy="358962"/>
      </dsp:txXfrm>
    </dsp:sp>
    <dsp:sp modelId="{5484C5C8-8EE3-4E45-8A52-7986E7C77DBF}">
      <dsp:nvSpPr>
        <dsp:cNvPr id="0" name=""/>
        <dsp:cNvSpPr/>
      </dsp:nvSpPr>
      <dsp:spPr>
        <a:xfrm>
          <a:off x="0" y="4310577"/>
          <a:ext cx="11325225" cy="633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576"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a:t>Lead:</a:t>
          </a:r>
        </a:p>
        <a:p>
          <a:pPr marL="114300" lvl="1" indent="-114300" algn="l" defTabSz="577850">
            <a:lnSpc>
              <a:spcPct val="90000"/>
            </a:lnSpc>
            <a:spcBef>
              <a:spcPct val="0"/>
            </a:spcBef>
            <a:spcAft>
              <a:spcPct val="20000"/>
            </a:spcAft>
            <a:buChar char="•"/>
          </a:pPr>
          <a:r>
            <a:rPr lang="en-US" sz="1300" kern="1200" dirty="0"/>
            <a:t>Referral form standardization, clinical triage, day case surgical rates, under 40s clinics on each site</a:t>
          </a:r>
        </a:p>
        <a:p>
          <a:pPr marL="114300" lvl="1" indent="-114300" algn="l" defTabSz="577850">
            <a:lnSpc>
              <a:spcPct val="90000"/>
            </a:lnSpc>
            <a:spcBef>
              <a:spcPct val="0"/>
            </a:spcBef>
            <a:spcAft>
              <a:spcPct val="20000"/>
            </a:spcAft>
            <a:buChar char="•"/>
          </a:pPr>
          <a:endParaRPr lang="en-US" sz="1300" kern="1200" dirty="0"/>
        </a:p>
      </dsp:txBody>
      <dsp:txXfrm>
        <a:off x="0" y="4310577"/>
        <a:ext cx="11325225" cy="633420"/>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5F0F4C-56D5-814C-BD0F-893100D243D8}" type="datetimeFigureOut">
              <a:rPr lang="en-US" smtClean="0"/>
              <a:t>3/30/2022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BB266D-F8ED-8F4E-8B10-271DEA413D1B}" type="slidenum">
              <a:rPr lang="en-US" smtClean="0"/>
              <a:t>‹#›</a:t>
            </a:fld>
            <a:endParaRPr lang="en-US"/>
          </a:p>
        </p:txBody>
      </p:sp>
    </p:spTree>
    <p:extLst>
      <p:ext uri="{BB962C8B-B14F-4D97-AF65-F5344CB8AC3E}">
        <p14:creationId xmlns:p14="http://schemas.microsoft.com/office/powerpoint/2010/main" val="3427826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Underneath the Black Country Provider Collaborative Board –we need an Executive Group</a:t>
            </a:r>
          </a:p>
          <a:p>
            <a:r>
              <a:rPr lang="en-GB" dirty="0"/>
              <a:t>The Executive Group would meet monthly and the Board either BI monthly or quarterly</a:t>
            </a:r>
          </a:p>
        </p:txBody>
      </p:sp>
      <p:sp>
        <p:nvSpPr>
          <p:cNvPr id="4" name="Slide Number Placeholder 3"/>
          <p:cNvSpPr>
            <a:spLocks noGrp="1"/>
          </p:cNvSpPr>
          <p:nvPr>
            <p:ph type="sldNum" sz="quarter" idx="5"/>
          </p:nvPr>
        </p:nvSpPr>
        <p:spPr/>
        <p:txBody>
          <a:bodyPr/>
          <a:lstStyle/>
          <a:p>
            <a:fld id="{8EBB266D-F8ED-8F4E-8B10-271DEA413D1B}" type="slidenum">
              <a:rPr lang="en-US" smtClean="0"/>
              <a:t>9</a:t>
            </a:fld>
            <a:endParaRPr lang="en-US"/>
          </a:p>
        </p:txBody>
      </p:sp>
    </p:spTree>
    <p:extLst>
      <p:ext uri="{BB962C8B-B14F-4D97-AF65-F5344CB8AC3E}">
        <p14:creationId xmlns:p14="http://schemas.microsoft.com/office/powerpoint/2010/main" val="82551610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jpg"/><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jpg"/><Relationship Id="rId7"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png"/><Relationship Id="rId9"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NHS">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clock&#10;&#10;Description automatically generated">
            <a:extLst>
              <a:ext uri="{FF2B5EF4-FFF2-40B4-BE49-F238E27FC236}">
                <a16:creationId xmlns:a16="http://schemas.microsoft.com/office/drawing/2014/main" id="{F1E6640C-468E-AF42-A083-50CA0D2B1AB1}"/>
              </a:ext>
            </a:extLst>
          </p:cNvPr>
          <p:cNvPicPr>
            <a:picLocks noChangeAspect="1"/>
          </p:cNvPicPr>
          <p:nvPr userDrawn="1"/>
        </p:nvPicPr>
        <p:blipFill rotWithShape="1">
          <a:blip r:embed="rId2"/>
          <a:srcRect l="322" r="465" b="9649"/>
          <a:stretch/>
        </p:blipFill>
        <p:spPr>
          <a:xfrm>
            <a:off x="0" y="4075297"/>
            <a:ext cx="12192000" cy="2782704"/>
          </a:xfrm>
          <a:prstGeom prst="rect">
            <a:avLst/>
          </a:prstGeom>
        </p:spPr>
      </p:pic>
      <p:sp>
        <p:nvSpPr>
          <p:cNvPr id="5" name="Rectangle 4">
            <a:extLst>
              <a:ext uri="{FF2B5EF4-FFF2-40B4-BE49-F238E27FC236}">
                <a16:creationId xmlns:a16="http://schemas.microsoft.com/office/drawing/2014/main" id="{ECCB11E8-F5AE-F340-BA07-6697CDBFAD0C}"/>
              </a:ext>
            </a:extLst>
          </p:cNvPr>
          <p:cNvSpPr/>
          <p:nvPr userDrawn="1"/>
        </p:nvSpPr>
        <p:spPr>
          <a:xfrm>
            <a:off x="0" y="5330283"/>
            <a:ext cx="12192000" cy="15277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0B8BA4C-E23A-CA43-8943-5FDA9957CB4B}"/>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10212779" y="506156"/>
            <a:ext cx="1383910" cy="549865"/>
          </a:xfrm>
          <a:prstGeom prst="rect">
            <a:avLst/>
          </a:prstGeom>
        </p:spPr>
      </p:pic>
      <p:sp>
        <p:nvSpPr>
          <p:cNvPr id="9" name="Title 1">
            <a:extLst>
              <a:ext uri="{FF2B5EF4-FFF2-40B4-BE49-F238E27FC236}">
                <a16:creationId xmlns:a16="http://schemas.microsoft.com/office/drawing/2014/main" id="{2F0803C6-6516-AC48-9A7C-4168EF9EB2DE}"/>
              </a:ext>
            </a:extLst>
          </p:cNvPr>
          <p:cNvSpPr>
            <a:spLocks noGrp="1"/>
          </p:cNvSpPr>
          <p:nvPr>
            <p:ph type="title"/>
          </p:nvPr>
        </p:nvSpPr>
        <p:spPr>
          <a:xfrm>
            <a:off x="463296" y="1501826"/>
            <a:ext cx="11133393" cy="1433150"/>
          </a:xfrm>
        </p:spPr>
        <p:txBody>
          <a:bodyPr anchor="b"/>
          <a:lstStyle>
            <a:lvl1pPr algn="l">
              <a:defRPr sz="3800">
                <a:solidFill>
                  <a:schemeClr val="accent1"/>
                </a:solidFill>
              </a:defRPr>
            </a:lvl1pPr>
          </a:lstStyle>
          <a:p>
            <a:r>
              <a:rPr lang="en-US" dirty="0"/>
              <a:t>Click to edit Master title style</a:t>
            </a:r>
          </a:p>
        </p:txBody>
      </p:sp>
      <p:sp>
        <p:nvSpPr>
          <p:cNvPr id="12" name="Text Placeholder 2">
            <a:extLst>
              <a:ext uri="{FF2B5EF4-FFF2-40B4-BE49-F238E27FC236}">
                <a16:creationId xmlns:a16="http://schemas.microsoft.com/office/drawing/2014/main" id="{FACF84AD-2A98-F145-9A29-BBDFBFDA4758}"/>
              </a:ext>
            </a:extLst>
          </p:cNvPr>
          <p:cNvSpPr>
            <a:spLocks noGrp="1"/>
          </p:cNvSpPr>
          <p:nvPr>
            <p:ph type="body" idx="1"/>
          </p:nvPr>
        </p:nvSpPr>
        <p:spPr>
          <a:xfrm>
            <a:off x="463297" y="3300757"/>
            <a:ext cx="11133391" cy="858925"/>
          </a:xfrm>
          <a:prstGeom prst="rect">
            <a:avLst/>
          </a:prstGeom>
        </p:spPr>
        <p:txBody>
          <a:bodyPr/>
          <a:lstStyle>
            <a:lvl1pPr marL="0" indent="0" algn="l">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8" name="Picture 7" descr="A close up of a sign&#10;&#10;Description automatically generated">
            <a:extLst>
              <a:ext uri="{FF2B5EF4-FFF2-40B4-BE49-F238E27FC236}">
                <a16:creationId xmlns:a16="http://schemas.microsoft.com/office/drawing/2014/main" id="{B475A8C3-3D82-4949-BD88-82839E894E4C}"/>
              </a:ext>
            </a:extLst>
          </p:cNvPr>
          <p:cNvPicPr>
            <a:picLocks noChangeAspect="1"/>
          </p:cNvPicPr>
          <p:nvPr userDrawn="1"/>
        </p:nvPicPr>
        <p:blipFill rotWithShape="1">
          <a:blip r:embed="rId4"/>
          <a:srcRect l="1307"/>
          <a:stretch/>
        </p:blipFill>
        <p:spPr>
          <a:xfrm>
            <a:off x="463296" y="831027"/>
            <a:ext cx="5071230" cy="305018"/>
          </a:xfrm>
          <a:prstGeom prst="rect">
            <a:avLst/>
          </a:prstGeom>
        </p:spPr>
      </p:pic>
      <p:sp>
        <p:nvSpPr>
          <p:cNvPr id="2" name="Rectangle 1">
            <a:extLst>
              <a:ext uri="{FF2B5EF4-FFF2-40B4-BE49-F238E27FC236}">
                <a16:creationId xmlns:a16="http://schemas.microsoft.com/office/drawing/2014/main" id="{13F8FAD7-5729-4F05-AACC-61D866C5A3F4}"/>
              </a:ext>
            </a:extLst>
          </p:cNvPr>
          <p:cNvSpPr/>
          <p:nvPr userDrawn="1"/>
        </p:nvSpPr>
        <p:spPr>
          <a:xfrm>
            <a:off x="0" y="5330283"/>
            <a:ext cx="12191999" cy="1527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0347651A-602E-4A5C-A2BE-7F576D5D513A}"/>
              </a:ext>
            </a:extLst>
          </p:cNvPr>
          <p:cNvPicPr>
            <a:picLocks noChangeAspect="1"/>
          </p:cNvPicPr>
          <p:nvPr userDrawn="1"/>
        </p:nvPicPr>
        <p:blipFill>
          <a:blip r:embed="rId5"/>
          <a:stretch>
            <a:fillRect/>
          </a:stretch>
        </p:blipFill>
        <p:spPr>
          <a:xfrm>
            <a:off x="829163" y="5830185"/>
            <a:ext cx="1281730" cy="563562"/>
          </a:xfrm>
          <a:prstGeom prst="rect">
            <a:avLst/>
          </a:prstGeom>
        </p:spPr>
      </p:pic>
      <p:pic>
        <p:nvPicPr>
          <p:cNvPr id="11" name="Picture 10">
            <a:extLst>
              <a:ext uri="{FF2B5EF4-FFF2-40B4-BE49-F238E27FC236}">
                <a16:creationId xmlns:a16="http://schemas.microsoft.com/office/drawing/2014/main" id="{CB5EC575-C6CA-4058-8723-034DB9890389}"/>
              </a:ext>
            </a:extLst>
          </p:cNvPr>
          <p:cNvPicPr>
            <a:picLocks noChangeAspect="1"/>
          </p:cNvPicPr>
          <p:nvPr userDrawn="1"/>
        </p:nvPicPr>
        <p:blipFill>
          <a:blip r:embed="rId6"/>
          <a:stretch>
            <a:fillRect/>
          </a:stretch>
        </p:blipFill>
        <p:spPr>
          <a:xfrm>
            <a:off x="2396245" y="5839322"/>
            <a:ext cx="2192908" cy="563562"/>
          </a:xfrm>
          <a:prstGeom prst="rect">
            <a:avLst/>
          </a:prstGeom>
        </p:spPr>
      </p:pic>
      <p:pic>
        <p:nvPicPr>
          <p:cNvPr id="13" name="Picture 12">
            <a:extLst>
              <a:ext uri="{FF2B5EF4-FFF2-40B4-BE49-F238E27FC236}">
                <a16:creationId xmlns:a16="http://schemas.microsoft.com/office/drawing/2014/main" id="{A4947905-EDEC-4DE2-9C6D-5133669066CB}"/>
              </a:ext>
            </a:extLst>
          </p:cNvPr>
          <p:cNvPicPr>
            <a:picLocks noChangeAspect="1"/>
          </p:cNvPicPr>
          <p:nvPr userDrawn="1"/>
        </p:nvPicPr>
        <p:blipFill>
          <a:blip r:embed="rId7"/>
          <a:stretch>
            <a:fillRect/>
          </a:stretch>
        </p:blipFill>
        <p:spPr>
          <a:xfrm>
            <a:off x="7505310" y="5806419"/>
            <a:ext cx="1857375" cy="575445"/>
          </a:xfrm>
          <a:prstGeom prst="rect">
            <a:avLst/>
          </a:prstGeom>
        </p:spPr>
      </p:pic>
      <p:pic>
        <p:nvPicPr>
          <p:cNvPr id="15" name="Picture 14">
            <a:extLst>
              <a:ext uri="{FF2B5EF4-FFF2-40B4-BE49-F238E27FC236}">
                <a16:creationId xmlns:a16="http://schemas.microsoft.com/office/drawing/2014/main" id="{05B7C1AB-769A-4A31-8BFE-9C5E987D0DEF}"/>
              </a:ext>
            </a:extLst>
          </p:cNvPr>
          <p:cNvPicPr>
            <a:picLocks noChangeAspect="1"/>
          </p:cNvPicPr>
          <p:nvPr userDrawn="1"/>
        </p:nvPicPr>
        <p:blipFill>
          <a:blip r:embed="rId8"/>
          <a:stretch>
            <a:fillRect/>
          </a:stretch>
        </p:blipFill>
        <p:spPr>
          <a:xfrm>
            <a:off x="4874505" y="5915084"/>
            <a:ext cx="2345453" cy="478663"/>
          </a:xfrm>
          <a:prstGeom prst="rect">
            <a:avLst/>
          </a:prstGeom>
        </p:spPr>
      </p:pic>
      <p:pic>
        <p:nvPicPr>
          <p:cNvPr id="3" name="Picture 2">
            <a:extLst>
              <a:ext uri="{FF2B5EF4-FFF2-40B4-BE49-F238E27FC236}">
                <a16:creationId xmlns:a16="http://schemas.microsoft.com/office/drawing/2014/main" id="{3F3A85A6-E19C-4395-A460-95E6E7C7EA20}"/>
              </a:ext>
            </a:extLst>
          </p:cNvPr>
          <p:cNvPicPr>
            <a:picLocks noChangeAspect="1"/>
          </p:cNvPicPr>
          <p:nvPr userDrawn="1"/>
        </p:nvPicPr>
        <p:blipFill>
          <a:blip r:embed="rId9"/>
          <a:stretch>
            <a:fillRect/>
          </a:stretch>
        </p:blipFill>
        <p:spPr>
          <a:xfrm>
            <a:off x="9690094" y="5813119"/>
            <a:ext cx="1711388" cy="572280"/>
          </a:xfrm>
          <a:prstGeom prst="rect">
            <a:avLst/>
          </a:prstGeom>
        </p:spPr>
      </p:pic>
    </p:spTree>
    <p:extLst>
      <p:ext uri="{BB962C8B-B14F-4D97-AF65-F5344CB8AC3E}">
        <p14:creationId xmlns:p14="http://schemas.microsoft.com/office/powerpoint/2010/main" val="106663824"/>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ntents">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651C6BEB-8F7F-F140-9FB8-CA5CF1E1EB09}"/>
              </a:ext>
            </a:extLst>
          </p:cNvPr>
          <p:cNvSpPr/>
          <p:nvPr userDrawn="1"/>
        </p:nvSpPr>
        <p:spPr>
          <a:xfrm>
            <a:off x="0" y="6261100"/>
            <a:ext cx="12192000" cy="201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Picture 44" descr="A picture containing clock&#10;&#10;Description automatically generated">
            <a:extLst>
              <a:ext uri="{FF2B5EF4-FFF2-40B4-BE49-F238E27FC236}">
                <a16:creationId xmlns:a16="http://schemas.microsoft.com/office/drawing/2014/main" id="{0FDEF9FE-451E-2F41-A330-5B631A575CB4}"/>
              </a:ext>
            </a:extLst>
          </p:cNvPr>
          <p:cNvPicPr>
            <a:picLocks noChangeAspect="1"/>
          </p:cNvPicPr>
          <p:nvPr userDrawn="1"/>
        </p:nvPicPr>
        <p:blipFill rotWithShape="1">
          <a:blip r:embed="rId2"/>
          <a:srcRect b="7129"/>
          <a:stretch/>
        </p:blipFill>
        <p:spPr>
          <a:xfrm>
            <a:off x="9115124" y="6136544"/>
            <a:ext cx="3076876" cy="715868"/>
          </a:xfrm>
          <a:prstGeom prst="rect">
            <a:avLst/>
          </a:prstGeom>
        </p:spPr>
      </p:pic>
      <p:sp>
        <p:nvSpPr>
          <p:cNvPr id="46" name="Rectangle 45">
            <a:extLst>
              <a:ext uri="{FF2B5EF4-FFF2-40B4-BE49-F238E27FC236}">
                <a16:creationId xmlns:a16="http://schemas.microsoft.com/office/drawing/2014/main" id="{50387B2D-2874-E54B-9296-D8690849AA60}"/>
              </a:ext>
            </a:extLst>
          </p:cNvPr>
          <p:cNvSpPr/>
          <p:nvPr userDrawn="1"/>
        </p:nvSpPr>
        <p:spPr>
          <a:xfrm>
            <a:off x="0" y="6422571"/>
            <a:ext cx="12192000" cy="4354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Slide Number Placeholder 5">
            <a:extLst>
              <a:ext uri="{FF2B5EF4-FFF2-40B4-BE49-F238E27FC236}">
                <a16:creationId xmlns:a16="http://schemas.microsoft.com/office/drawing/2014/main" id="{133FE559-B8A2-644C-8AD0-C6EB135EAF2C}"/>
              </a:ext>
            </a:extLst>
          </p:cNvPr>
          <p:cNvSpPr>
            <a:spLocks noGrp="1"/>
          </p:cNvSpPr>
          <p:nvPr>
            <p:ph type="sldNum" sz="quarter" idx="12"/>
          </p:nvPr>
        </p:nvSpPr>
        <p:spPr>
          <a:xfrm>
            <a:off x="11443992" y="6422569"/>
            <a:ext cx="312579" cy="429842"/>
          </a:xfrm>
        </p:spPr>
        <p:txBody>
          <a:bodyPr/>
          <a:lstStyle>
            <a:lvl1pPr algn="ctr">
              <a:defRPr/>
            </a:lvl1pPr>
          </a:lstStyle>
          <a:p>
            <a:fld id="{E37164D7-9B6A-1C43-ACF7-FB85B36CD2BA}" type="slidenum">
              <a:rPr lang="en-US" smtClean="0"/>
              <a:pPr/>
              <a:t>‹#›</a:t>
            </a:fld>
            <a:endParaRPr lang="en-US" dirty="0"/>
          </a:p>
        </p:txBody>
      </p:sp>
      <p:pic>
        <p:nvPicPr>
          <p:cNvPr id="49" name="Picture 48">
            <a:extLst>
              <a:ext uri="{FF2B5EF4-FFF2-40B4-BE49-F238E27FC236}">
                <a16:creationId xmlns:a16="http://schemas.microsoft.com/office/drawing/2014/main" id="{84D0EF1C-E548-7A48-966A-0CD792ACD1E7}"/>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10802370" y="254093"/>
            <a:ext cx="955221" cy="379536"/>
          </a:xfrm>
          <a:prstGeom prst="rect">
            <a:avLst/>
          </a:prstGeom>
        </p:spPr>
      </p:pic>
      <p:sp>
        <p:nvSpPr>
          <p:cNvPr id="50" name="Title 1">
            <a:extLst>
              <a:ext uri="{FF2B5EF4-FFF2-40B4-BE49-F238E27FC236}">
                <a16:creationId xmlns:a16="http://schemas.microsoft.com/office/drawing/2014/main" id="{CC4251D1-881E-B940-829A-84CA7B3612CC}"/>
              </a:ext>
            </a:extLst>
          </p:cNvPr>
          <p:cNvSpPr>
            <a:spLocks noGrp="1"/>
          </p:cNvSpPr>
          <p:nvPr>
            <p:ph type="title"/>
          </p:nvPr>
        </p:nvSpPr>
        <p:spPr>
          <a:xfrm>
            <a:off x="431999" y="898246"/>
            <a:ext cx="11324572" cy="709173"/>
          </a:xfrm>
        </p:spPr>
        <p:txBody>
          <a:bodyPr/>
          <a:lstStyle/>
          <a:p>
            <a:r>
              <a:rPr lang="en-US" dirty="0"/>
              <a:t>Click to edit Master title style</a:t>
            </a:r>
          </a:p>
        </p:txBody>
      </p:sp>
      <p:sp>
        <p:nvSpPr>
          <p:cNvPr id="51" name="Content Placeholder 2">
            <a:extLst>
              <a:ext uri="{FF2B5EF4-FFF2-40B4-BE49-F238E27FC236}">
                <a16:creationId xmlns:a16="http://schemas.microsoft.com/office/drawing/2014/main" id="{645A1B1B-9C5A-1D42-87E5-DA834FAC6CA3}"/>
              </a:ext>
            </a:extLst>
          </p:cNvPr>
          <p:cNvSpPr>
            <a:spLocks noGrp="1"/>
          </p:cNvSpPr>
          <p:nvPr>
            <p:ph idx="1" hasCustomPrompt="1"/>
          </p:nvPr>
        </p:nvSpPr>
        <p:spPr>
          <a:xfrm>
            <a:off x="1146713" y="1728484"/>
            <a:ext cx="4776744" cy="583183"/>
          </a:xfrm>
        </p:spPr>
        <p:txBody>
          <a:bodyPr anchor="ctr" anchorCtr="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lvl="0"/>
            <a:r>
              <a:rPr lang="en-US" dirty="0"/>
              <a:t>Edit Master text styles</a:t>
            </a:r>
          </a:p>
        </p:txBody>
      </p:sp>
      <p:sp>
        <p:nvSpPr>
          <p:cNvPr id="52" name="Content Placeholder 2">
            <a:extLst>
              <a:ext uri="{FF2B5EF4-FFF2-40B4-BE49-F238E27FC236}">
                <a16:creationId xmlns:a16="http://schemas.microsoft.com/office/drawing/2014/main" id="{29DBB1D6-A748-FF4B-9F84-3F2C623828C2}"/>
              </a:ext>
            </a:extLst>
          </p:cNvPr>
          <p:cNvSpPr>
            <a:spLocks noGrp="1"/>
          </p:cNvSpPr>
          <p:nvPr>
            <p:ph idx="14" hasCustomPrompt="1"/>
          </p:nvPr>
        </p:nvSpPr>
        <p:spPr>
          <a:xfrm>
            <a:off x="1154664" y="2569209"/>
            <a:ext cx="4776744" cy="594482"/>
          </a:xfrm>
        </p:spPr>
        <p:txBody>
          <a:bodyPr anchor="ctr" anchorCtr="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lvl="0"/>
            <a:r>
              <a:rPr lang="en-US" dirty="0"/>
              <a:t>Edit Master text styles</a:t>
            </a:r>
          </a:p>
        </p:txBody>
      </p:sp>
      <p:sp>
        <p:nvSpPr>
          <p:cNvPr id="53" name="Content Placeholder 2">
            <a:extLst>
              <a:ext uri="{FF2B5EF4-FFF2-40B4-BE49-F238E27FC236}">
                <a16:creationId xmlns:a16="http://schemas.microsoft.com/office/drawing/2014/main" id="{70DCBD9D-B81A-7249-867B-1C72CDE5ABE4}"/>
              </a:ext>
            </a:extLst>
          </p:cNvPr>
          <p:cNvSpPr>
            <a:spLocks noGrp="1"/>
          </p:cNvSpPr>
          <p:nvPr>
            <p:ph idx="16" hasCustomPrompt="1"/>
          </p:nvPr>
        </p:nvSpPr>
        <p:spPr>
          <a:xfrm>
            <a:off x="1146712" y="3431369"/>
            <a:ext cx="4776744" cy="591136"/>
          </a:xfrm>
        </p:spPr>
        <p:txBody>
          <a:bodyPr anchor="ctr" anchorCtr="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lvl="0"/>
            <a:r>
              <a:rPr lang="en-US" dirty="0"/>
              <a:t>Edit Master text styles</a:t>
            </a:r>
          </a:p>
        </p:txBody>
      </p:sp>
      <p:sp>
        <p:nvSpPr>
          <p:cNvPr id="54" name="Content Placeholder 2">
            <a:extLst>
              <a:ext uri="{FF2B5EF4-FFF2-40B4-BE49-F238E27FC236}">
                <a16:creationId xmlns:a16="http://schemas.microsoft.com/office/drawing/2014/main" id="{FD26B57A-CC41-564F-B1E9-06631A9B52B8}"/>
              </a:ext>
            </a:extLst>
          </p:cNvPr>
          <p:cNvSpPr>
            <a:spLocks noGrp="1"/>
          </p:cNvSpPr>
          <p:nvPr>
            <p:ph idx="18" hasCustomPrompt="1"/>
          </p:nvPr>
        </p:nvSpPr>
        <p:spPr>
          <a:xfrm>
            <a:off x="1146712" y="4290183"/>
            <a:ext cx="4776744" cy="591136"/>
          </a:xfrm>
        </p:spPr>
        <p:txBody>
          <a:bodyPr anchor="ctr" anchorCtr="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lvl="0"/>
            <a:r>
              <a:rPr lang="en-US" dirty="0"/>
              <a:t>Edit Master text styles</a:t>
            </a:r>
          </a:p>
        </p:txBody>
      </p:sp>
      <p:sp>
        <p:nvSpPr>
          <p:cNvPr id="55" name="Content Placeholder 2">
            <a:extLst>
              <a:ext uri="{FF2B5EF4-FFF2-40B4-BE49-F238E27FC236}">
                <a16:creationId xmlns:a16="http://schemas.microsoft.com/office/drawing/2014/main" id="{01647BEF-5491-BC44-9C9F-8268F31824B3}"/>
              </a:ext>
            </a:extLst>
          </p:cNvPr>
          <p:cNvSpPr>
            <a:spLocks noGrp="1"/>
          </p:cNvSpPr>
          <p:nvPr>
            <p:ph idx="20" hasCustomPrompt="1"/>
          </p:nvPr>
        </p:nvSpPr>
        <p:spPr>
          <a:xfrm>
            <a:off x="1146712" y="5184859"/>
            <a:ext cx="4776744" cy="591136"/>
          </a:xfrm>
        </p:spPr>
        <p:txBody>
          <a:bodyPr anchor="ctr" anchorCtr="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lvl="0"/>
            <a:r>
              <a:rPr lang="en-US" dirty="0"/>
              <a:t>Edit Master text styles</a:t>
            </a:r>
          </a:p>
        </p:txBody>
      </p:sp>
      <p:sp>
        <p:nvSpPr>
          <p:cNvPr id="56" name="Text Placeholder 2">
            <a:extLst>
              <a:ext uri="{FF2B5EF4-FFF2-40B4-BE49-F238E27FC236}">
                <a16:creationId xmlns:a16="http://schemas.microsoft.com/office/drawing/2014/main" id="{F55302C6-AB15-5540-B97C-4C6C5A87061A}"/>
              </a:ext>
            </a:extLst>
          </p:cNvPr>
          <p:cNvSpPr>
            <a:spLocks noGrp="1"/>
          </p:cNvSpPr>
          <p:nvPr>
            <p:ph type="body" sz="quarter" idx="13" hasCustomPrompt="1"/>
          </p:nvPr>
        </p:nvSpPr>
        <p:spPr>
          <a:xfrm>
            <a:off x="431800" y="1730854"/>
            <a:ext cx="583184" cy="583184"/>
          </a:xfrm>
          <a:prstGeom prst="ellipse">
            <a:avLst/>
          </a:prstGeom>
          <a:solidFill>
            <a:schemeClr val="accent1"/>
          </a:solidFill>
        </p:spPr>
        <p:txBody>
          <a:bodyPr anchor="ctr" anchorCtr="1"/>
          <a:lstStyle>
            <a:lvl1pPr marL="0" indent="0" algn="ctr">
              <a:buNone/>
              <a:defRPr sz="1800">
                <a:solidFill>
                  <a:schemeClr val="bg1"/>
                </a:solidFill>
              </a:defRPr>
            </a:lvl1pPr>
          </a:lstStyle>
          <a:p>
            <a:pPr lvl="0"/>
            <a:r>
              <a:rPr lang="en-US" dirty="0"/>
              <a:t>01</a:t>
            </a:r>
          </a:p>
        </p:txBody>
      </p:sp>
      <p:sp>
        <p:nvSpPr>
          <p:cNvPr id="57" name="Text Placeholder 2">
            <a:extLst>
              <a:ext uri="{FF2B5EF4-FFF2-40B4-BE49-F238E27FC236}">
                <a16:creationId xmlns:a16="http://schemas.microsoft.com/office/drawing/2014/main" id="{CBB911C9-268D-9A4C-A08B-67C79C255059}"/>
              </a:ext>
            </a:extLst>
          </p:cNvPr>
          <p:cNvSpPr>
            <a:spLocks noGrp="1"/>
          </p:cNvSpPr>
          <p:nvPr>
            <p:ph type="body" sz="quarter" idx="15" hasCustomPrompt="1"/>
          </p:nvPr>
        </p:nvSpPr>
        <p:spPr>
          <a:xfrm>
            <a:off x="439751" y="2569209"/>
            <a:ext cx="583184" cy="583184"/>
          </a:xfrm>
          <a:prstGeom prst="ellipse">
            <a:avLst/>
          </a:prstGeom>
          <a:solidFill>
            <a:schemeClr val="accent2"/>
          </a:solidFill>
        </p:spPr>
        <p:txBody>
          <a:bodyPr anchor="ctr" anchorCtr="1"/>
          <a:lstStyle>
            <a:lvl1pPr marL="0" indent="0" algn="ctr">
              <a:buNone/>
              <a:defRPr sz="1800">
                <a:solidFill>
                  <a:schemeClr val="bg1"/>
                </a:solidFill>
              </a:defRPr>
            </a:lvl1pPr>
          </a:lstStyle>
          <a:p>
            <a:pPr lvl="0"/>
            <a:r>
              <a:rPr lang="en-US" dirty="0"/>
              <a:t>02</a:t>
            </a:r>
          </a:p>
        </p:txBody>
      </p:sp>
      <p:sp>
        <p:nvSpPr>
          <p:cNvPr id="58" name="Text Placeholder 2">
            <a:extLst>
              <a:ext uri="{FF2B5EF4-FFF2-40B4-BE49-F238E27FC236}">
                <a16:creationId xmlns:a16="http://schemas.microsoft.com/office/drawing/2014/main" id="{F70E0907-D294-804B-825D-8EBEAFF3C4CA}"/>
              </a:ext>
            </a:extLst>
          </p:cNvPr>
          <p:cNvSpPr>
            <a:spLocks noGrp="1"/>
          </p:cNvSpPr>
          <p:nvPr>
            <p:ph type="body" sz="quarter" idx="17" hasCustomPrompt="1"/>
          </p:nvPr>
        </p:nvSpPr>
        <p:spPr>
          <a:xfrm>
            <a:off x="431799" y="3431956"/>
            <a:ext cx="591136" cy="591136"/>
          </a:xfrm>
          <a:prstGeom prst="ellipse">
            <a:avLst/>
          </a:prstGeom>
          <a:solidFill>
            <a:schemeClr val="accent3"/>
          </a:solidFill>
        </p:spPr>
        <p:txBody>
          <a:bodyPr anchor="ctr" anchorCtr="1"/>
          <a:lstStyle>
            <a:lvl1pPr marL="0" indent="0" algn="ctr">
              <a:buNone/>
              <a:defRPr sz="1800">
                <a:solidFill>
                  <a:schemeClr val="bg1"/>
                </a:solidFill>
              </a:defRPr>
            </a:lvl1pPr>
          </a:lstStyle>
          <a:p>
            <a:pPr lvl="0"/>
            <a:r>
              <a:rPr lang="en-US" dirty="0"/>
              <a:t>03</a:t>
            </a:r>
          </a:p>
        </p:txBody>
      </p:sp>
      <p:sp>
        <p:nvSpPr>
          <p:cNvPr id="59" name="Text Placeholder 2">
            <a:extLst>
              <a:ext uri="{FF2B5EF4-FFF2-40B4-BE49-F238E27FC236}">
                <a16:creationId xmlns:a16="http://schemas.microsoft.com/office/drawing/2014/main" id="{4C6F3AE5-03AC-CC4E-8DEF-FD20E58888DD}"/>
              </a:ext>
            </a:extLst>
          </p:cNvPr>
          <p:cNvSpPr>
            <a:spLocks noGrp="1"/>
          </p:cNvSpPr>
          <p:nvPr>
            <p:ph type="body" sz="quarter" idx="19" hasCustomPrompt="1"/>
          </p:nvPr>
        </p:nvSpPr>
        <p:spPr>
          <a:xfrm>
            <a:off x="431799" y="4291415"/>
            <a:ext cx="591136" cy="591136"/>
          </a:xfrm>
          <a:prstGeom prst="ellipse">
            <a:avLst/>
          </a:prstGeom>
          <a:solidFill>
            <a:schemeClr val="accent4"/>
          </a:solidFill>
        </p:spPr>
        <p:txBody>
          <a:bodyPr anchor="ctr" anchorCtr="1"/>
          <a:lstStyle>
            <a:lvl1pPr marL="0" indent="0" algn="ctr">
              <a:buNone/>
              <a:defRPr sz="1800">
                <a:solidFill>
                  <a:schemeClr val="bg1"/>
                </a:solidFill>
              </a:defRPr>
            </a:lvl1pPr>
          </a:lstStyle>
          <a:p>
            <a:pPr lvl="0"/>
            <a:r>
              <a:rPr lang="en-US" dirty="0"/>
              <a:t>04</a:t>
            </a:r>
          </a:p>
        </p:txBody>
      </p:sp>
      <p:sp>
        <p:nvSpPr>
          <p:cNvPr id="60" name="Text Placeholder 2">
            <a:extLst>
              <a:ext uri="{FF2B5EF4-FFF2-40B4-BE49-F238E27FC236}">
                <a16:creationId xmlns:a16="http://schemas.microsoft.com/office/drawing/2014/main" id="{06977F78-8282-F648-A37F-295C19D97475}"/>
              </a:ext>
            </a:extLst>
          </p:cNvPr>
          <p:cNvSpPr>
            <a:spLocks noGrp="1"/>
          </p:cNvSpPr>
          <p:nvPr>
            <p:ph type="body" sz="quarter" idx="21" hasCustomPrompt="1"/>
          </p:nvPr>
        </p:nvSpPr>
        <p:spPr>
          <a:xfrm>
            <a:off x="431799" y="5184859"/>
            <a:ext cx="591136" cy="591136"/>
          </a:xfrm>
          <a:prstGeom prst="ellipse">
            <a:avLst/>
          </a:prstGeom>
          <a:solidFill>
            <a:schemeClr val="accent5"/>
          </a:solidFill>
        </p:spPr>
        <p:txBody>
          <a:bodyPr anchor="ctr" anchorCtr="1"/>
          <a:lstStyle>
            <a:lvl1pPr marL="0" indent="0" algn="ctr">
              <a:buNone/>
              <a:defRPr sz="1800">
                <a:solidFill>
                  <a:schemeClr val="bg1"/>
                </a:solidFill>
              </a:defRPr>
            </a:lvl1pPr>
          </a:lstStyle>
          <a:p>
            <a:pPr lvl="0"/>
            <a:r>
              <a:rPr lang="en-US" dirty="0"/>
              <a:t>05</a:t>
            </a:r>
          </a:p>
        </p:txBody>
      </p:sp>
      <p:sp>
        <p:nvSpPr>
          <p:cNvPr id="61" name="Content Placeholder 2">
            <a:extLst>
              <a:ext uri="{FF2B5EF4-FFF2-40B4-BE49-F238E27FC236}">
                <a16:creationId xmlns:a16="http://schemas.microsoft.com/office/drawing/2014/main" id="{4F8AD24C-4AF2-DF46-B634-8F463E43D9D5}"/>
              </a:ext>
            </a:extLst>
          </p:cNvPr>
          <p:cNvSpPr>
            <a:spLocks noGrp="1"/>
          </p:cNvSpPr>
          <p:nvPr>
            <p:ph idx="22" hasCustomPrompt="1"/>
          </p:nvPr>
        </p:nvSpPr>
        <p:spPr>
          <a:xfrm>
            <a:off x="6967554" y="1728484"/>
            <a:ext cx="4776744" cy="583182"/>
          </a:xfrm>
        </p:spPr>
        <p:txBody>
          <a:bodyPr anchor="ctr" anchorCtr="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lvl="0"/>
            <a:r>
              <a:rPr lang="en-US" dirty="0"/>
              <a:t>Edit Master text styles</a:t>
            </a:r>
          </a:p>
        </p:txBody>
      </p:sp>
      <p:sp>
        <p:nvSpPr>
          <p:cNvPr id="62" name="Content Placeholder 2">
            <a:extLst>
              <a:ext uri="{FF2B5EF4-FFF2-40B4-BE49-F238E27FC236}">
                <a16:creationId xmlns:a16="http://schemas.microsoft.com/office/drawing/2014/main" id="{275283C1-42E8-BB48-BCED-9249B9B55A52}"/>
              </a:ext>
            </a:extLst>
          </p:cNvPr>
          <p:cNvSpPr>
            <a:spLocks noGrp="1"/>
          </p:cNvSpPr>
          <p:nvPr>
            <p:ph idx="23" hasCustomPrompt="1"/>
          </p:nvPr>
        </p:nvSpPr>
        <p:spPr>
          <a:xfrm>
            <a:off x="6975505" y="2566840"/>
            <a:ext cx="4776744" cy="594482"/>
          </a:xfrm>
        </p:spPr>
        <p:txBody>
          <a:bodyPr anchor="ctr" anchorCtr="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lvl="0"/>
            <a:r>
              <a:rPr lang="en-US" dirty="0"/>
              <a:t>Edit Master text styles</a:t>
            </a:r>
          </a:p>
        </p:txBody>
      </p:sp>
      <p:sp>
        <p:nvSpPr>
          <p:cNvPr id="63" name="Content Placeholder 2">
            <a:extLst>
              <a:ext uri="{FF2B5EF4-FFF2-40B4-BE49-F238E27FC236}">
                <a16:creationId xmlns:a16="http://schemas.microsoft.com/office/drawing/2014/main" id="{41A64827-60B2-DF4B-B993-F60FDA751B70}"/>
              </a:ext>
            </a:extLst>
          </p:cNvPr>
          <p:cNvSpPr>
            <a:spLocks noGrp="1"/>
          </p:cNvSpPr>
          <p:nvPr>
            <p:ph idx="24" hasCustomPrompt="1"/>
          </p:nvPr>
        </p:nvSpPr>
        <p:spPr>
          <a:xfrm>
            <a:off x="6967553" y="3429000"/>
            <a:ext cx="4776744" cy="591136"/>
          </a:xfrm>
        </p:spPr>
        <p:txBody>
          <a:bodyPr anchor="ctr" anchorCtr="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lvl="0"/>
            <a:r>
              <a:rPr lang="en-US" dirty="0"/>
              <a:t>Edit Master text styles</a:t>
            </a:r>
          </a:p>
        </p:txBody>
      </p:sp>
      <p:sp>
        <p:nvSpPr>
          <p:cNvPr id="64" name="Content Placeholder 2">
            <a:extLst>
              <a:ext uri="{FF2B5EF4-FFF2-40B4-BE49-F238E27FC236}">
                <a16:creationId xmlns:a16="http://schemas.microsoft.com/office/drawing/2014/main" id="{3684E07B-2455-634C-8CFB-F1BBD5FCEEC9}"/>
              </a:ext>
            </a:extLst>
          </p:cNvPr>
          <p:cNvSpPr>
            <a:spLocks noGrp="1"/>
          </p:cNvSpPr>
          <p:nvPr>
            <p:ph idx="25" hasCustomPrompt="1"/>
          </p:nvPr>
        </p:nvSpPr>
        <p:spPr>
          <a:xfrm>
            <a:off x="6967553" y="4287814"/>
            <a:ext cx="4776744" cy="591136"/>
          </a:xfrm>
        </p:spPr>
        <p:txBody>
          <a:bodyPr anchor="ctr" anchorCtr="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lvl="0"/>
            <a:r>
              <a:rPr lang="en-US" dirty="0"/>
              <a:t>Edit Master text styles</a:t>
            </a:r>
          </a:p>
        </p:txBody>
      </p:sp>
      <p:sp>
        <p:nvSpPr>
          <p:cNvPr id="65" name="Content Placeholder 2">
            <a:extLst>
              <a:ext uri="{FF2B5EF4-FFF2-40B4-BE49-F238E27FC236}">
                <a16:creationId xmlns:a16="http://schemas.microsoft.com/office/drawing/2014/main" id="{E1E3ECBC-8F4D-1847-8009-BD5B3AC28115}"/>
              </a:ext>
            </a:extLst>
          </p:cNvPr>
          <p:cNvSpPr>
            <a:spLocks noGrp="1"/>
          </p:cNvSpPr>
          <p:nvPr>
            <p:ph idx="26" hasCustomPrompt="1"/>
          </p:nvPr>
        </p:nvSpPr>
        <p:spPr>
          <a:xfrm>
            <a:off x="6967553" y="5182490"/>
            <a:ext cx="4776744" cy="591136"/>
          </a:xfrm>
        </p:spPr>
        <p:txBody>
          <a:bodyPr anchor="ctr" anchorCtr="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lvl="0"/>
            <a:r>
              <a:rPr lang="en-US" dirty="0"/>
              <a:t>Edit Master text styles</a:t>
            </a:r>
          </a:p>
        </p:txBody>
      </p:sp>
      <p:sp>
        <p:nvSpPr>
          <p:cNvPr id="66" name="Text Placeholder 2">
            <a:extLst>
              <a:ext uri="{FF2B5EF4-FFF2-40B4-BE49-F238E27FC236}">
                <a16:creationId xmlns:a16="http://schemas.microsoft.com/office/drawing/2014/main" id="{DCE470A7-8F0B-8049-A937-75F84C7B7F1C}"/>
              </a:ext>
            </a:extLst>
          </p:cNvPr>
          <p:cNvSpPr>
            <a:spLocks noGrp="1"/>
          </p:cNvSpPr>
          <p:nvPr>
            <p:ph type="body" sz="quarter" idx="27" hasCustomPrompt="1"/>
          </p:nvPr>
        </p:nvSpPr>
        <p:spPr>
          <a:xfrm>
            <a:off x="6252641" y="1728485"/>
            <a:ext cx="583184" cy="583184"/>
          </a:xfrm>
          <a:prstGeom prst="ellipse">
            <a:avLst/>
          </a:prstGeom>
          <a:solidFill>
            <a:schemeClr val="accent5"/>
          </a:solidFill>
        </p:spPr>
        <p:txBody>
          <a:bodyPr anchor="ctr" anchorCtr="1"/>
          <a:lstStyle>
            <a:lvl1pPr marL="0" indent="0" algn="ctr">
              <a:buNone/>
              <a:defRPr sz="1800">
                <a:solidFill>
                  <a:schemeClr val="bg1"/>
                </a:solidFill>
              </a:defRPr>
            </a:lvl1pPr>
          </a:lstStyle>
          <a:p>
            <a:pPr lvl="0"/>
            <a:r>
              <a:rPr lang="en-US" dirty="0"/>
              <a:t>01</a:t>
            </a:r>
          </a:p>
        </p:txBody>
      </p:sp>
      <p:sp>
        <p:nvSpPr>
          <p:cNvPr id="67" name="Text Placeholder 2">
            <a:extLst>
              <a:ext uri="{FF2B5EF4-FFF2-40B4-BE49-F238E27FC236}">
                <a16:creationId xmlns:a16="http://schemas.microsoft.com/office/drawing/2014/main" id="{08DB7024-8A18-F244-AB10-AAEAF8E51EED}"/>
              </a:ext>
            </a:extLst>
          </p:cNvPr>
          <p:cNvSpPr>
            <a:spLocks noGrp="1"/>
          </p:cNvSpPr>
          <p:nvPr>
            <p:ph type="body" sz="quarter" idx="28" hasCustomPrompt="1"/>
          </p:nvPr>
        </p:nvSpPr>
        <p:spPr>
          <a:xfrm>
            <a:off x="6260592" y="2566840"/>
            <a:ext cx="583184" cy="583184"/>
          </a:xfrm>
          <a:prstGeom prst="ellipse">
            <a:avLst/>
          </a:prstGeom>
          <a:solidFill>
            <a:schemeClr val="accent4"/>
          </a:solidFill>
        </p:spPr>
        <p:txBody>
          <a:bodyPr anchor="ctr" anchorCtr="1"/>
          <a:lstStyle>
            <a:lvl1pPr marL="0" indent="0" algn="ctr">
              <a:buNone/>
              <a:defRPr sz="1800">
                <a:solidFill>
                  <a:schemeClr val="bg1"/>
                </a:solidFill>
              </a:defRPr>
            </a:lvl1pPr>
          </a:lstStyle>
          <a:p>
            <a:pPr lvl="0"/>
            <a:r>
              <a:rPr lang="en-US" dirty="0"/>
              <a:t>02</a:t>
            </a:r>
          </a:p>
        </p:txBody>
      </p:sp>
      <p:sp>
        <p:nvSpPr>
          <p:cNvPr id="68" name="Text Placeholder 2">
            <a:extLst>
              <a:ext uri="{FF2B5EF4-FFF2-40B4-BE49-F238E27FC236}">
                <a16:creationId xmlns:a16="http://schemas.microsoft.com/office/drawing/2014/main" id="{216B8159-6DC4-3B49-AFE6-50DCBE570148}"/>
              </a:ext>
            </a:extLst>
          </p:cNvPr>
          <p:cNvSpPr>
            <a:spLocks noGrp="1"/>
          </p:cNvSpPr>
          <p:nvPr>
            <p:ph type="body" sz="quarter" idx="29" hasCustomPrompt="1"/>
          </p:nvPr>
        </p:nvSpPr>
        <p:spPr>
          <a:xfrm>
            <a:off x="6252640" y="3429587"/>
            <a:ext cx="591136" cy="591136"/>
          </a:xfrm>
          <a:prstGeom prst="ellipse">
            <a:avLst/>
          </a:prstGeom>
          <a:solidFill>
            <a:schemeClr val="accent3"/>
          </a:solidFill>
        </p:spPr>
        <p:txBody>
          <a:bodyPr anchor="ctr" anchorCtr="1"/>
          <a:lstStyle>
            <a:lvl1pPr marL="0" indent="0" algn="ctr">
              <a:buNone/>
              <a:defRPr sz="1800">
                <a:solidFill>
                  <a:schemeClr val="bg1"/>
                </a:solidFill>
              </a:defRPr>
            </a:lvl1pPr>
          </a:lstStyle>
          <a:p>
            <a:pPr lvl="0"/>
            <a:r>
              <a:rPr lang="en-US" dirty="0"/>
              <a:t>03</a:t>
            </a:r>
          </a:p>
        </p:txBody>
      </p:sp>
      <p:sp>
        <p:nvSpPr>
          <p:cNvPr id="69" name="Text Placeholder 2">
            <a:extLst>
              <a:ext uri="{FF2B5EF4-FFF2-40B4-BE49-F238E27FC236}">
                <a16:creationId xmlns:a16="http://schemas.microsoft.com/office/drawing/2014/main" id="{5A9C371E-757C-2046-B926-D966813E1884}"/>
              </a:ext>
            </a:extLst>
          </p:cNvPr>
          <p:cNvSpPr>
            <a:spLocks noGrp="1"/>
          </p:cNvSpPr>
          <p:nvPr>
            <p:ph type="body" sz="quarter" idx="30" hasCustomPrompt="1"/>
          </p:nvPr>
        </p:nvSpPr>
        <p:spPr>
          <a:xfrm>
            <a:off x="6252640" y="4289046"/>
            <a:ext cx="591136" cy="591136"/>
          </a:xfrm>
          <a:prstGeom prst="ellipse">
            <a:avLst/>
          </a:prstGeom>
          <a:solidFill>
            <a:schemeClr val="accent2"/>
          </a:solidFill>
        </p:spPr>
        <p:txBody>
          <a:bodyPr anchor="ctr" anchorCtr="1"/>
          <a:lstStyle>
            <a:lvl1pPr marL="0" indent="0" algn="ctr">
              <a:buNone/>
              <a:defRPr sz="1800">
                <a:solidFill>
                  <a:schemeClr val="bg1"/>
                </a:solidFill>
              </a:defRPr>
            </a:lvl1pPr>
          </a:lstStyle>
          <a:p>
            <a:pPr lvl="0"/>
            <a:r>
              <a:rPr lang="en-US" dirty="0"/>
              <a:t>04</a:t>
            </a:r>
          </a:p>
        </p:txBody>
      </p:sp>
      <p:sp>
        <p:nvSpPr>
          <p:cNvPr id="70" name="Text Placeholder 2">
            <a:extLst>
              <a:ext uri="{FF2B5EF4-FFF2-40B4-BE49-F238E27FC236}">
                <a16:creationId xmlns:a16="http://schemas.microsoft.com/office/drawing/2014/main" id="{6B5F1602-8639-864B-9C20-B665921CEE03}"/>
              </a:ext>
            </a:extLst>
          </p:cNvPr>
          <p:cNvSpPr>
            <a:spLocks noGrp="1"/>
          </p:cNvSpPr>
          <p:nvPr>
            <p:ph type="body" sz="quarter" idx="31" hasCustomPrompt="1"/>
          </p:nvPr>
        </p:nvSpPr>
        <p:spPr>
          <a:xfrm>
            <a:off x="6252640" y="5182490"/>
            <a:ext cx="591136" cy="591136"/>
          </a:xfrm>
          <a:prstGeom prst="ellipse">
            <a:avLst/>
          </a:prstGeom>
          <a:solidFill>
            <a:schemeClr val="accent1"/>
          </a:solidFill>
        </p:spPr>
        <p:txBody>
          <a:bodyPr anchor="ctr" anchorCtr="1"/>
          <a:lstStyle>
            <a:lvl1pPr marL="0" indent="0" algn="ctr">
              <a:buNone/>
              <a:defRPr sz="1800">
                <a:solidFill>
                  <a:schemeClr val="bg1"/>
                </a:solidFill>
              </a:defRPr>
            </a:lvl1pPr>
          </a:lstStyle>
          <a:p>
            <a:pPr lvl="0"/>
            <a:r>
              <a:rPr lang="en-US" dirty="0"/>
              <a:t>05</a:t>
            </a:r>
          </a:p>
        </p:txBody>
      </p:sp>
    </p:spTree>
    <p:extLst>
      <p:ext uri="{BB962C8B-B14F-4D97-AF65-F5344CB8AC3E}">
        <p14:creationId xmlns:p14="http://schemas.microsoft.com/office/powerpoint/2010/main" val="2955076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AD992F7-E281-A547-BF68-9F211B02FFC8}"/>
              </a:ext>
            </a:extLst>
          </p:cNvPr>
          <p:cNvSpPr/>
          <p:nvPr userDrawn="1"/>
        </p:nvSpPr>
        <p:spPr>
          <a:xfrm>
            <a:off x="0" y="6261100"/>
            <a:ext cx="12192000" cy="201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picture containing clock&#10;&#10;Description automatically generated">
            <a:extLst>
              <a:ext uri="{FF2B5EF4-FFF2-40B4-BE49-F238E27FC236}">
                <a16:creationId xmlns:a16="http://schemas.microsoft.com/office/drawing/2014/main" id="{3B42BA6C-1B31-2847-9D73-C55BEA32BDFF}"/>
              </a:ext>
            </a:extLst>
          </p:cNvPr>
          <p:cNvPicPr>
            <a:picLocks noChangeAspect="1"/>
          </p:cNvPicPr>
          <p:nvPr userDrawn="1"/>
        </p:nvPicPr>
        <p:blipFill rotWithShape="1">
          <a:blip r:embed="rId2"/>
          <a:srcRect b="7129"/>
          <a:stretch/>
        </p:blipFill>
        <p:spPr>
          <a:xfrm>
            <a:off x="9115124" y="6136544"/>
            <a:ext cx="3076876" cy="715868"/>
          </a:xfrm>
          <a:prstGeom prst="rect">
            <a:avLst/>
          </a:prstGeom>
        </p:spPr>
      </p:pic>
      <p:sp>
        <p:nvSpPr>
          <p:cNvPr id="15" name="Rectangle 14">
            <a:extLst>
              <a:ext uri="{FF2B5EF4-FFF2-40B4-BE49-F238E27FC236}">
                <a16:creationId xmlns:a16="http://schemas.microsoft.com/office/drawing/2014/main" id="{111BC5C4-FF2F-B94E-AAAA-281F0243E553}"/>
              </a:ext>
            </a:extLst>
          </p:cNvPr>
          <p:cNvSpPr/>
          <p:nvPr userDrawn="1"/>
        </p:nvSpPr>
        <p:spPr>
          <a:xfrm>
            <a:off x="0" y="6422571"/>
            <a:ext cx="12192000" cy="4354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8BA5BB14-538F-1A4E-B3C9-EA3BA8B54064}"/>
              </a:ext>
            </a:extLst>
          </p:cNvPr>
          <p:cNvSpPr>
            <a:spLocks noGrp="1"/>
          </p:cNvSpPr>
          <p:nvPr>
            <p:ph type="sldNum" sz="quarter" idx="12"/>
          </p:nvPr>
        </p:nvSpPr>
        <p:spPr/>
        <p:txBody>
          <a:bodyPr/>
          <a:lstStyle>
            <a:lvl1pPr algn="ctr">
              <a:defRPr/>
            </a:lvl1pPr>
          </a:lstStyle>
          <a:p>
            <a:fld id="{E37164D7-9B6A-1C43-ACF7-FB85B36CD2BA}" type="slidenum">
              <a:rPr lang="en-US" smtClean="0"/>
              <a:pPr/>
              <a:t>‹#›</a:t>
            </a:fld>
            <a:endParaRPr lang="en-US" dirty="0"/>
          </a:p>
        </p:txBody>
      </p:sp>
      <p:sp>
        <p:nvSpPr>
          <p:cNvPr id="8" name="Content Placeholder 2">
            <a:extLst>
              <a:ext uri="{FF2B5EF4-FFF2-40B4-BE49-F238E27FC236}">
                <a16:creationId xmlns:a16="http://schemas.microsoft.com/office/drawing/2014/main" id="{F20987DA-20E4-6D48-AE56-E1B191556B69}"/>
              </a:ext>
            </a:extLst>
          </p:cNvPr>
          <p:cNvSpPr>
            <a:spLocks noGrp="1"/>
          </p:cNvSpPr>
          <p:nvPr>
            <p:ph idx="1"/>
          </p:nvPr>
        </p:nvSpPr>
        <p:spPr>
          <a:xfrm>
            <a:off x="431998" y="1982002"/>
            <a:ext cx="11324571" cy="3908659"/>
          </a:xfrm>
        </p:spPr>
        <p:txBody>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B3D42AAA-786E-3B46-8072-A7701DB19685}"/>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10802370" y="254093"/>
            <a:ext cx="955221" cy="379536"/>
          </a:xfrm>
          <a:prstGeom prst="rect">
            <a:avLst/>
          </a:prstGeom>
        </p:spPr>
      </p:pic>
      <p:sp>
        <p:nvSpPr>
          <p:cNvPr id="11" name="Title 1">
            <a:extLst>
              <a:ext uri="{FF2B5EF4-FFF2-40B4-BE49-F238E27FC236}">
                <a16:creationId xmlns:a16="http://schemas.microsoft.com/office/drawing/2014/main" id="{D7409B1E-EB4B-4BF1-A454-BA6D3AD3A038}"/>
              </a:ext>
            </a:extLst>
          </p:cNvPr>
          <p:cNvSpPr>
            <a:spLocks noGrp="1"/>
          </p:cNvSpPr>
          <p:nvPr>
            <p:ph type="title"/>
          </p:nvPr>
        </p:nvSpPr>
        <p:spPr>
          <a:xfrm>
            <a:off x="431999" y="898246"/>
            <a:ext cx="11324572" cy="895494"/>
          </a:xfrm>
        </p:spPr>
        <p:txBody>
          <a:bodyPr/>
          <a:lstStyle/>
          <a:p>
            <a:endParaRPr lang="en-US"/>
          </a:p>
        </p:txBody>
      </p:sp>
    </p:spTree>
    <p:extLst>
      <p:ext uri="{BB962C8B-B14F-4D97-AF65-F5344CB8AC3E}">
        <p14:creationId xmlns:p14="http://schemas.microsoft.com/office/powerpoint/2010/main" val="3052702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lumn">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E73C0D-DA18-3248-9CEA-A6BB9A565107}"/>
              </a:ext>
            </a:extLst>
          </p:cNvPr>
          <p:cNvSpPr/>
          <p:nvPr userDrawn="1"/>
        </p:nvSpPr>
        <p:spPr>
          <a:xfrm>
            <a:off x="0" y="6261100"/>
            <a:ext cx="12192000" cy="201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1277CC8-B0BC-4C48-822F-9A2DF6C1A091}"/>
              </a:ext>
            </a:extLst>
          </p:cNvPr>
          <p:cNvSpPr/>
          <p:nvPr userDrawn="1"/>
        </p:nvSpPr>
        <p:spPr>
          <a:xfrm>
            <a:off x="0" y="6422571"/>
            <a:ext cx="12192000" cy="4354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F7BD95-054A-AD43-8189-AD0C5724B669}"/>
              </a:ext>
            </a:extLst>
          </p:cNvPr>
          <p:cNvSpPr>
            <a:spLocks noGrp="1"/>
          </p:cNvSpPr>
          <p:nvPr>
            <p:ph type="title"/>
          </p:nvPr>
        </p:nvSpPr>
        <p:spPr>
          <a:xfrm>
            <a:off x="431999" y="898246"/>
            <a:ext cx="11324572" cy="895494"/>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EA51529-D023-7E41-AEF9-89D071FA4243}"/>
              </a:ext>
            </a:extLst>
          </p:cNvPr>
          <p:cNvSpPr>
            <a:spLocks noGrp="1"/>
          </p:cNvSpPr>
          <p:nvPr>
            <p:ph sz="half" idx="1"/>
          </p:nvPr>
        </p:nvSpPr>
        <p:spPr>
          <a:xfrm>
            <a:off x="431999" y="1988230"/>
            <a:ext cx="5400000" cy="416972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BFE038F-054E-0B4F-A5EE-E86784A74468}"/>
              </a:ext>
            </a:extLst>
          </p:cNvPr>
          <p:cNvSpPr>
            <a:spLocks noGrp="1"/>
          </p:cNvSpPr>
          <p:nvPr>
            <p:ph sz="half" idx="2"/>
          </p:nvPr>
        </p:nvSpPr>
        <p:spPr>
          <a:xfrm>
            <a:off x="6356571" y="1988230"/>
            <a:ext cx="5400000" cy="416972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80ECDA96-65EB-0A41-8ADA-D92FE19A0B1E}"/>
              </a:ext>
            </a:extLst>
          </p:cNvPr>
          <p:cNvSpPr>
            <a:spLocks noGrp="1"/>
          </p:cNvSpPr>
          <p:nvPr>
            <p:ph type="sldNum" sz="quarter" idx="12"/>
          </p:nvPr>
        </p:nvSpPr>
        <p:spPr/>
        <p:txBody>
          <a:bodyPr/>
          <a:lstStyle/>
          <a:p>
            <a:fld id="{E37164D7-9B6A-1C43-ACF7-FB85B36CD2BA}" type="slidenum">
              <a:rPr lang="en-US" smtClean="0"/>
              <a:t>‹#›</a:t>
            </a:fld>
            <a:endParaRPr lang="en-US"/>
          </a:p>
        </p:txBody>
      </p:sp>
      <p:pic>
        <p:nvPicPr>
          <p:cNvPr id="8" name="Picture 7">
            <a:extLst>
              <a:ext uri="{FF2B5EF4-FFF2-40B4-BE49-F238E27FC236}">
                <a16:creationId xmlns:a16="http://schemas.microsoft.com/office/drawing/2014/main" id="{1711F0C8-9C33-1745-889D-5A3712D659E5}"/>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802370" y="254093"/>
            <a:ext cx="955221" cy="379536"/>
          </a:xfrm>
          <a:prstGeom prst="rect">
            <a:avLst/>
          </a:prstGeom>
        </p:spPr>
      </p:pic>
    </p:spTree>
    <p:extLst>
      <p:ext uri="{BB962C8B-B14F-4D97-AF65-F5344CB8AC3E}">
        <p14:creationId xmlns:p14="http://schemas.microsoft.com/office/powerpoint/2010/main" val="1362433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wo Column">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534B3AC-4B6B-694C-99A0-7CF31A745B32}"/>
              </a:ext>
            </a:extLst>
          </p:cNvPr>
          <p:cNvSpPr/>
          <p:nvPr userDrawn="1"/>
        </p:nvSpPr>
        <p:spPr>
          <a:xfrm>
            <a:off x="0" y="6261100"/>
            <a:ext cx="12192000" cy="201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picture containing clock&#10;&#10;Description automatically generated">
            <a:extLst>
              <a:ext uri="{FF2B5EF4-FFF2-40B4-BE49-F238E27FC236}">
                <a16:creationId xmlns:a16="http://schemas.microsoft.com/office/drawing/2014/main" id="{56E0C278-2D8F-D545-A68F-494BB5EDCD8F}"/>
              </a:ext>
            </a:extLst>
          </p:cNvPr>
          <p:cNvPicPr>
            <a:picLocks noChangeAspect="1"/>
          </p:cNvPicPr>
          <p:nvPr userDrawn="1"/>
        </p:nvPicPr>
        <p:blipFill rotWithShape="1">
          <a:blip r:embed="rId2"/>
          <a:srcRect b="7129"/>
          <a:stretch/>
        </p:blipFill>
        <p:spPr>
          <a:xfrm>
            <a:off x="9115124" y="6136544"/>
            <a:ext cx="3076876" cy="715868"/>
          </a:xfrm>
          <a:prstGeom prst="rect">
            <a:avLst/>
          </a:prstGeom>
        </p:spPr>
      </p:pic>
      <p:sp>
        <p:nvSpPr>
          <p:cNvPr id="15" name="Rectangle 14">
            <a:extLst>
              <a:ext uri="{FF2B5EF4-FFF2-40B4-BE49-F238E27FC236}">
                <a16:creationId xmlns:a16="http://schemas.microsoft.com/office/drawing/2014/main" id="{A1F4BE38-F96D-C54E-B0B2-33F9E6DF4E20}"/>
              </a:ext>
            </a:extLst>
          </p:cNvPr>
          <p:cNvSpPr/>
          <p:nvPr userDrawn="1"/>
        </p:nvSpPr>
        <p:spPr>
          <a:xfrm>
            <a:off x="0" y="6422571"/>
            <a:ext cx="12192000" cy="4354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F7BD95-054A-AD43-8189-AD0C5724B669}"/>
              </a:ext>
            </a:extLst>
          </p:cNvPr>
          <p:cNvSpPr>
            <a:spLocks noGrp="1"/>
          </p:cNvSpPr>
          <p:nvPr>
            <p:ph type="title"/>
          </p:nvPr>
        </p:nvSpPr>
        <p:spPr>
          <a:xfrm>
            <a:off x="431999" y="898246"/>
            <a:ext cx="11324572" cy="895494"/>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EA51529-D023-7E41-AEF9-89D071FA4243}"/>
              </a:ext>
            </a:extLst>
          </p:cNvPr>
          <p:cNvSpPr>
            <a:spLocks noGrp="1"/>
          </p:cNvSpPr>
          <p:nvPr>
            <p:ph sz="half" idx="1"/>
          </p:nvPr>
        </p:nvSpPr>
        <p:spPr>
          <a:xfrm>
            <a:off x="431999" y="1988230"/>
            <a:ext cx="5400000" cy="416972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BFE038F-054E-0B4F-A5EE-E86784A74468}"/>
              </a:ext>
            </a:extLst>
          </p:cNvPr>
          <p:cNvSpPr>
            <a:spLocks noGrp="1"/>
          </p:cNvSpPr>
          <p:nvPr>
            <p:ph sz="half" idx="2"/>
          </p:nvPr>
        </p:nvSpPr>
        <p:spPr>
          <a:xfrm>
            <a:off x="6356571" y="1988230"/>
            <a:ext cx="5400000" cy="397152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80ECDA96-65EB-0A41-8ADA-D92FE19A0B1E}"/>
              </a:ext>
            </a:extLst>
          </p:cNvPr>
          <p:cNvSpPr>
            <a:spLocks noGrp="1"/>
          </p:cNvSpPr>
          <p:nvPr>
            <p:ph type="sldNum" sz="quarter" idx="12"/>
          </p:nvPr>
        </p:nvSpPr>
        <p:spPr/>
        <p:txBody>
          <a:bodyPr/>
          <a:lstStyle/>
          <a:p>
            <a:fld id="{E37164D7-9B6A-1C43-ACF7-FB85B36CD2BA}" type="slidenum">
              <a:rPr lang="en-US" smtClean="0"/>
              <a:t>‹#›</a:t>
            </a:fld>
            <a:endParaRPr lang="en-US"/>
          </a:p>
        </p:txBody>
      </p:sp>
      <p:pic>
        <p:nvPicPr>
          <p:cNvPr id="8" name="Picture 7">
            <a:extLst>
              <a:ext uri="{FF2B5EF4-FFF2-40B4-BE49-F238E27FC236}">
                <a16:creationId xmlns:a16="http://schemas.microsoft.com/office/drawing/2014/main" id="{1711F0C8-9C33-1745-889D-5A3712D659E5}"/>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10802370" y="254093"/>
            <a:ext cx="955221" cy="379536"/>
          </a:xfrm>
          <a:prstGeom prst="rect">
            <a:avLst/>
          </a:prstGeom>
        </p:spPr>
      </p:pic>
    </p:spTree>
    <p:extLst>
      <p:ext uri="{BB962C8B-B14F-4D97-AF65-F5344CB8AC3E}">
        <p14:creationId xmlns:p14="http://schemas.microsoft.com/office/powerpoint/2010/main" val="1974400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wo Column Highlight Text">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2B3C57C-FDA7-3E41-99E9-810F07FA49FB}"/>
              </a:ext>
            </a:extLst>
          </p:cNvPr>
          <p:cNvSpPr/>
          <p:nvPr userDrawn="1"/>
        </p:nvSpPr>
        <p:spPr>
          <a:xfrm>
            <a:off x="0" y="6261100"/>
            <a:ext cx="12192000" cy="201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58F2325-90B9-B148-AC90-ACD1040939DB}"/>
              </a:ext>
            </a:extLst>
          </p:cNvPr>
          <p:cNvSpPr/>
          <p:nvPr userDrawn="1"/>
        </p:nvSpPr>
        <p:spPr>
          <a:xfrm>
            <a:off x="0" y="6422571"/>
            <a:ext cx="12192000" cy="4354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51710566-1DA2-3B48-99D1-912324A54657}"/>
              </a:ext>
            </a:extLst>
          </p:cNvPr>
          <p:cNvSpPr>
            <a:spLocks noGrp="1"/>
          </p:cNvSpPr>
          <p:nvPr>
            <p:ph type="sldNum" sz="quarter" idx="12"/>
          </p:nvPr>
        </p:nvSpPr>
        <p:spPr/>
        <p:txBody>
          <a:bodyPr/>
          <a:lstStyle/>
          <a:p>
            <a:fld id="{E37164D7-9B6A-1C43-ACF7-FB85B36CD2BA}" type="slidenum">
              <a:rPr lang="en-US" smtClean="0"/>
              <a:t>‹#›</a:t>
            </a:fld>
            <a:endParaRPr lang="en-US"/>
          </a:p>
        </p:txBody>
      </p:sp>
      <p:sp>
        <p:nvSpPr>
          <p:cNvPr id="12" name="Content Placeholder 3">
            <a:extLst>
              <a:ext uri="{FF2B5EF4-FFF2-40B4-BE49-F238E27FC236}">
                <a16:creationId xmlns:a16="http://schemas.microsoft.com/office/drawing/2014/main" id="{B49A68C2-F296-5549-998A-6FA8C47BFD6C}"/>
              </a:ext>
            </a:extLst>
          </p:cNvPr>
          <p:cNvSpPr>
            <a:spLocks noGrp="1"/>
          </p:cNvSpPr>
          <p:nvPr>
            <p:ph sz="half" idx="2"/>
          </p:nvPr>
        </p:nvSpPr>
        <p:spPr>
          <a:xfrm>
            <a:off x="6356571" y="1988231"/>
            <a:ext cx="5400000" cy="4169721"/>
          </a:xfrm>
          <a:solidFill>
            <a:schemeClr val="accent1"/>
          </a:solidFill>
        </p:spPr>
        <p:txBody>
          <a:bodyPr lIns="216000" tIns="216000" rIns="216000" bIns="216000"/>
          <a:lstStyle>
            <a:lvl1pPr>
              <a:defRPr b="0" i="0">
                <a:solidFill>
                  <a:schemeClr val="bg1"/>
                </a:solidFill>
                <a:latin typeface="Montserrat" pitchFamily="2" charset="77"/>
              </a:defRPr>
            </a:lvl1pPr>
            <a:lvl2pPr>
              <a:defRPr b="0" i="0">
                <a:solidFill>
                  <a:schemeClr val="bg1"/>
                </a:solidFill>
                <a:latin typeface="Montserrat" pitchFamily="2" charset="77"/>
              </a:defRPr>
            </a:lvl2pPr>
            <a:lvl3pPr>
              <a:defRPr b="0" i="0">
                <a:solidFill>
                  <a:schemeClr val="bg1"/>
                </a:solidFill>
                <a:latin typeface="Montserrat" pitchFamily="2" charset="77"/>
              </a:defRPr>
            </a:lvl3pPr>
            <a:lvl4pPr>
              <a:defRPr b="0" i="0">
                <a:solidFill>
                  <a:schemeClr val="bg1"/>
                </a:solidFill>
                <a:latin typeface="Montserrat" pitchFamily="2" charset="77"/>
              </a:defRPr>
            </a:lvl4pPr>
            <a:lvl5pPr>
              <a:defRPr b="0" i="0">
                <a:solidFill>
                  <a:schemeClr val="bg1"/>
                </a:solidFill>
                <a:latin typeface="Montserrat"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024A4120-0160-F448-8A6D-47C24B4ADBFD}"/>
              </a:ext>
            </a:extLst>
          </p:cNvPr>
          <p:cNvSpPr>
            <a:spLocks noGrp="1"/>
          </p:cNvSpPr>
          <p:nvPr>
            <p:ph sz="half" idx="1"/>
          </p:nvPr>
        </p:nvSpPr>
        <p:spPr>
          <a:xfrm>
            <a:off x="431999" y="1988230"/>
            <a:ext cx="5400000" cy="416972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0403A0F1-E26D-D94F-9534-93AB25491D09}"/>
              </a:ext>
            </a:extLst>
          </p:cNvPr>
          <p:cNvSpPr>
            <a:spLocks noGrp="1"/>
          </p:cNvSpPr>
          <p:nvPr>
            <p:ph type="title"/>
          </p:nvPr>
        </p:nvSpPr>
        <p:spPr>
          <a:xfrm>
            <a:off x="431999" y="898246"/>
            <a:ext cx="11324572" cy="895494"/>
          </a:xfrm>
        </p:spPr>
        <p:txBody>
          <a:bodyPr/>
          <a:lstStyle/>
          <a:p>
            <a:r>
              <a:rPr lang="en-US" dirty="0"/>
              <a:t>Click to edit Master title style</a:t>
            </a:r>
          </a:p>
        </p:txBody>
      </p:sp>
      <p:pic>
        <p:nvPicPr>
          <p:cNvPr id="10" name="Picture 9">
            <a:extLst>
              <a:ext uri="{FF2B5EF4-FFF2-40B4-BE49-F238E27FC236}">
                <a16:creationId xmlns:a16="http://schemas.microsoft.com/office/drawing/2014/main" id="{61F83E56-333B-6342-9E97-2981C14C732C}"/>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802370" y="254093"/>
            <a:ext cx="955221" cy="379536"/>
          </a:xfrm>
          <a:prstGeom prst="rect">
            <a:avLst/>
          </a:prstGeom>
        </p:spPr>
      </p:pic>
    </p:spTree>
    <p:extLst>
      <p:ext uri="{BB962C8B-B14F-4D97-AF65-F5344CB8AC3E}">
        <p14:creationId xmlns:p14="http://schemas.microsoft.com/office/powerpoint/2010/main" val="805270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lumn Highlight Text">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B5FBB76-CFEB-9048-825C-2C1402BC084A}"/>
              </a:ext>
            </a:extLst>
          </p:cNvPr>
          <p:cNvSpPr/>
          <p:nvPr userDrawn="1"/>
        </p:nvSpPr>
        <p:spPr>
          <a:xfrm>
            <a:off x="0" y="6261100"/>
            <a:ext cx="12192000" cy="201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3B15263-0AD4-EF41-8E22-2290DB85C0E8}"/>
              </a:ext>
            </a:extLst>
          </p:cNvPr>
          <p:cNvSpPr/>
          <p:nvPr userDrawn="1"/>
        </p:nvSpPr>
        <p:spPr>
          <a:xfrm>
            <a:off x="0" y="6422571"/>
            <a:ext cx="12192000" cy="4354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51710566-1DA2-3B48-99D1-912324A54657}"/>
              </a:ext>
            </a:extLst>
          </p:cNvPr>
          <p:cNvSpPr>
            <a:spLocks noGrp="1"/>
          </p:cNvSpPr>
          <p:nvPr>
            <p:ph type="sldNum" sz="quarter" idx="12"/>
          </p:nvPr>
        </p:nvSpPr>
        <p:spPr/>
        <p:txBody>
          <a:bodyPr/>
          <a:lstStyle/>
          <a:p>
            <a:fld id="{E37164D7-9B6A-1C43-ACF7-FB85B36CD2BA}" type="slidenum">
              <a:rPr lang="en-US" smtClean="0"/>
              <a:t>‹#›</a:t>
            </a:fld>
            <a:endParaRPr lang="en-US"/>
          </a:p>
        </p:txBody>
      </p:sp>
      <p:sp>
        <p:nvSpPr>
          <p:cNvPr id="12" name="Content Placeholder 3">
            <a:extLst>
              <a:ext uri="{FF2B5EF4-FFF2-40B4-BE49-F238E27FC236}">
                <a16:creationId xmlns:a16="http://schemas.microsoft.com/office/drawing/2014/main" id="{B49A68C2-F296-5549-998A-6FA8C47BFD6C}"/>
              </a:ext>
            </a:extLst>
          </p:cNvPr>
          <p:cNvSpPr>
            <a:spLocks noGrp="1"/>
          </p:cNvSpPr>
          <p:nvPr>
            <p:ph sz="half" idx="2"/>
          </p:nvPr>
        </p:nvSpPr>
        <p:spPr>
          <a:xfrm>
            <a:off x="6356571" y="1988231"/>
            <a:ext cx="5400000" cy="4169721"/>
          </a:xfrm>
          <a:solidFill>
            <a:schemeClr val="accent2"/>
          </a:solidFill>
        </p:spPr>
        <p:txBody>
          <a:bodyPr lIns="216000" tIns="216000" rIns="216000" bIns="216000"/>
          <a:lstStyle>
            <a:lvl1pPr>
              <a:defRPr b="0" i="0">
                <a:solidFill>
                  <a:schemeClr val="bg1"/>
                </a:solidFill>
                <a:latin typeface="Montserrat" pitchFamily="2" charset="77"/>
              </a:defRPr>
            </a:lvl1pPr>
            <a:lvl2pPr>
              <a:defRPr b="0" i="0">
                <a:solidFill>
                  <a:schemeClr val="bg1"/>
                </a:solidFill>
                <a:latin typeface="Montserrat" pitchFamily="2" charset="77"/>
              </a:defRPr>
            </a:lvl2pPr>
            <a:lvl3pPr>
              <a:defRPr b="0" i="0">
                <a:solidFill>
                  <a:schemeClr val="bg1"/>
                </a:solidFill>
                <a:latin typeface="Montserrat" pitchFamily="2" charset="77"/>
              </a:defRPr>
            </a:lvl3pPr>
            <a:lvl4pPr>
              <a:defRPr b="0" i="0">
                <a:solidFill>
                  <a:schemeClr val="bg1"/>
                </a:solidFill>
                <a:latin typeface="Montserrat" pitchFamily="2" charset="77"/>
              </a:defRPr>
            </a:lvl4pPr>
            <a:lvl5pPr>
              <a:defRPr b="0" i="0">
                <a:solidFill>
                  <a:schemeClr val="bg1"/>
                </a:solidFill>
                <a:latin typeface="Montserrat"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024A4120-0160-F448-8A6D-47C24B4ADBFD}"/>
              </a:ext>
            </a:extLst>
          </p:cNvPr>
          <p:cNvSpPr>
            <a:spLocks noGrp="1"/>
          </p:cNvSpPr>
          <p:nvPr>
            <p:ph sz="half" idx="1"/>
          </p:nvPr>
        </p:nvSpPr>
        <p:spPr>
          <a:xfrm>
            <a:off x="431999" y="1988230"/>
            <a:ext cx="5400000" cy="416972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0403A0F1-E26D-D94F-9534-93AB25491D09}"/>
              </a:ext>
            </a:extLst>
          </p:cNvPr>
          <p:cNvSpPr>
            <a:spLocks noGrp="1"/>
          </p:cNvSpPr>
          <p:nvPr>
            <p:ph type="title"/>
          </p:nvPr>
        </p:nvSpPr>
        <p:spPr>
          <a:xfrm>
            <a:off x="431999" y="898246"/>
            <a:ext cx="11324572" cy="895494"/>
          </a:xfrm>
        </p:spPr>
        <p:txBody>
          <a:bodyPr/>
          <a:lstStyle/>
          <a:p>
            <a:r>
              <a:rPr lang="en-US" dirty="0"/>
              <a:t>Click to edit Master title style</a:t>
            </a:r>
          </a:p>
        </p:txBody>
      </p:sp>
      <p:pic>
        <p:nvPicPr>
          <p:cNvPr id="10" name="Picture 9">
            <a:extLst>
              <a:ext uri="{FF2B5EF4-FFF2-40B4-BE49-F238E27FC236}">
                <a16:creationId xmlns:a16="http://schemas.microsoft.com/office/drawing/2014/main" id="{C786E629-4FC0-8C49-BF65-8AE5C5A5ECC6}"/>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802370" y="254093"/>
            <a:ext cx="955221" cy="379536"/>
          </a:xfrm>
          <a:prstGeom prst="rect">
            <a:avLst/>
          </a:prstGeom>
        </p:spPr>
      </p:pic>
    </p:spTree>
    <p:extLst>
      <p:ext uri="{BB962C8B-B14F-4D97-AF65-F5344CB8AC3E}">
        <p14:creationId xmlns:p14="http://schemas.microsoft.com/office/powerpoint/2010/main" val="4108045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wo Column Highlight Text">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FAD47E1-ACDC-8C44-A1BA-54FB331D1535}"/>
              </a:ext>
            </a:extLst>
          </p:cNvPr>
          <p:cNvSpPr/>
          <p:nvPr userDrawn="1"/>
        </p:nvSpPr>
        <p:spPr>
          <a:xfrm>
            <a:off x="0" y="6261100"/>
            <a:ext cx="12192000" cy="201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950060E-68B4-6C47-9923-12D4F25F0EB6}"/>
              </a:ext>
            </a:extLst>
          </p:cNvPr>
          <p:cNvSpPr/>
          <p:nvPr userDrawn="1"/>
        </p:nvSpPr>
        <p:spPr>
          <a:xfrm>
            <a:off x="0" y="6422571"/>
            <a:ext cx="12192000" cy="4354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8">
            <a:extLst>
              <a:ext uri="{FF2B5EF4-FFF2-40B4-BE49-F238E27FC236}">
                <a16:creationId xmlns:a16="http://schemas.microsoft.com/office/drawing/2014/main" id="{51710566-1DA2-3B48-99D1-912324A54657}"/>
              </a:ext>
            </a:extLst>
          </p:cNvPr>
          <p:cNvSpPr>
            <a:spLocks noGrp="1"/>
          </p:cNvSpPr>
          <p:nvPr>
            <p:ph type="sldNum" sz="quarter" idx="12"/>
          </p:nvPr>
        </p:nvSpPr>
        <p:spPr/>
        <p:txBody>
          <a:bodyPr/>
          <a:lstStyle/>
          <a:p>
            <a:fld id="{E37164D7-9B6A-1C43-ACF7-FB85B36CD2BA}" type="slidenum">
              <a:rPr lang="en-US" smtClean="0"/>
              <a:t>‹#›</a:t>
            </a:fld>
            <a:endParaRPr lang="en-US"/>
          </a:p>
        </p:txBody>
      </p:sp>
      <p:sp>
        <p:nvSpPr>
          <p:cNvPr id="12" name="Content Placeholder 3">
            <a:extLst>
              <a:ext uri="{FF2B5EF4-FFF2-40B4-BE49-F238E27FC236}">
                <a16:creationId xmlns:a16="http://schemas.microsoft.com/office/drawing/2014/main" id="{B49A68C2-F296-5549-998A-6FA8C47BFD6C}"/>
              </a:ext>
            </a:extLst>
          </p:cNvPr>
          <p:cNvSpPr>
            <a:spLocks noGrp="1"/>
          </p:cNvSpPr>
          <p:nvPr>
            <p:ph sz="half" idx="2"/>
          </p:nvPr>
        </p:nvSpPr>
        <p:spPr>
          <a:xfrm>
            <a:off x="6356571" y="1988231"/>
            <a:ext cx="5400000" cy="4169721"/>
          </a:xfrm>
          <a:solidFill>
            <a:schemeClr val="accent3"/>
          </a:solidFill>
        </p:spPr>
        <p:txBody>
          <a:bodyPr lIns="216000" tIns="216000" rIns="216000" bIns="216000"/>
          <a:lstStyle>
            <a:lvl1pPr>
              <a:defRPr b="0" i="0">
                <a:solidFill>
                  <a:schemeClr val="bg1"/>
                </a:solidFill>
                <a:latin typeface="Montserrat" pitchFamily="2" charset="77"/>
              </a:defRPr>
            </a:lvl1pPr>
            <a:lvl2pPr>
              <a:defRPr b="0" i="0">
                <a:solidFill>
                  <a:schemeClr val="bg1"/>
                </a:solidFill>
                <a:latin typeface="Montserrat" pitchFamily="2" charset="77"/>
              </a:defRPr>
            </a:lvl2pPr>
            <a:lvl3pPr>
              <a:defRPr b="0" i="0">
                <a:solidFill>
                  <a:schemeClr val="bg1"/>
                </a:solidFill>
                <a:latin typeface="Montserrat" pitchFamily="2" charset="77"/>
              </a:defRPr>
            </a:lvl3pPr>
            <a:lvl4pPr>
              <a:defRPr b="0" i="0">
                <a:solidFill>
                  <a:schemeClr val="bg1"/>
                </a:solidFill>
                <a:latin typeface="Montserrat" pitchFamily="2" charset="77"/>
              </a:defRPr>
            </a:lvl4pPr>
            <a:lvl5pPr>
              <a:defRPr b="0" i="0">
                <a:solidFill>
                  <a:schemeClr val="bg1"/>
                </a:solidFill>
                <a:latin typeface="Montserrat"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024A4120-0160-F448-8A6D-47C24B4ADBFD}"/>
              </a:ext>
            </a:extLst>
          </p:cNvPr>
          <p:cNvSpPr>
            <a:spLocks noGrp="1"/>
          </p:cNvSpPr>
          <p:nvPr>
            <p:ph sz="half" idx="1"/>
          </p:nvPr>
        </p:nvSpPr>
        <p:spPr>
          <a:xfrm>
            <a:off x="431999" y="1988230"/>
            <a:ext cx="5400000" cy="416972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0403A0F1-E26D-D94F-9534-93AB25491D09}"/>
              </a:ext>
            </a:extLst>
          </p:cNvPr>
          <p:cNvSpPr>
            <a:spLocks noGrp="1"/>
          </p:cNvSpPr>
          <p:nvPr>
            <p:ph type="title"/>
          </p:nvPr>
        </p:nvSpPr>
        <p:spPr>
          <a:xfrm>
            <a:off x="431999" y="898246"/>
            <a:ext cx="11324572" cy="895494"/>
          </a:xfrm>
        </p:spPr>
        <p:txBody>
          <a:bodyPr/>
          <a:lstStyle/>
          <a:p>
            <a:r>
              <a:rPr lang="en-US" dirty="0"/>
              <a:t>Click to edit Master title style</a:t>
            </a:r>
          </a:p>
        </p:txBody>
      </p:sp>
      <p:pic>
        <p:nvPicPr>
          <p:cNvPr id="10" name="Picture 9">
            <a:extLst>
              <a:ext uri="{FF2B5EF4-FFF2-40B4-BE49-F238E27FC236}">
                <a16:creationId xmlns:a16="http://schemas.microsoft.com/office/drawing/2014/main" id="{FBB1633B-759B-DF45-B8A8-2997337540DC}"/>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802370" y="254093"/>
            <a:ext cx="955221" cy="379536"/>
          </a:xfrm>
          <a:prstGeom prst="rect">
            <a:avLst/>
          </a:prstGeom>
        </p:spPr>
      </p:pic>
    </p:spTree>
    <p:extLst>
      <p:ext uri="{BB962C8B-B14F-4D97-AF65-F5344CB8AC3E}">
        <p14:creationId xmlns:p14="http://schemas.microsoft.com/office/powerpoint/2010/main" val="2235305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wo Column Highlight Text">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C53FC9D-7CD6-AC4A-9614-F3786A60C8E6}"/>
              </a:ext>
            </a:extLst>
          </p:cNvPr>
          <p:cNvSpPr/>
          <p:nvPr userDrawn="1"/>
        </p:nvSpPr>
        <p:spPr>
          <a:xfrm>
            <a:off x="0" y="6261100"/>
            <a:ext cx="12192000" cy="201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734E65B-8F2C-2F46-9481-7A14136997CF}"/>
              </a:ext>
            </a:extLst>
          </p:cNvPr>
          <p:cNvSpPr/>
          <p:nvPr userDrawn="1"/>
        </p:nvSpPr>
        <p:spPr>
          <a:xfrm>
            <a:off x="0" y="6422571"/>
            <a:ext cx="12192000" cy="4354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51710566-1DA2-3B48-99D1-912324A54657}"/>
              </a:ext>
            </a:extLst>
          </p:cNvPr>
          <p:cNvSpPr>
            <a:spLocks noGrp="1"/>
          </p:cNvSpPr>
          <p:nvPr>
            <p:ph type="sldNum" sz="quarter" idx="12"/>
          </p:nvPr>
        </p:nvSpPr>
        <p:spPr/>
        <p:txBody>
          <a:bodyPr/>
          <a:lstStyle/>
          <a:p>
            <a:fld id="{E37164D7-9B6A-1C43-ACF7-FB85B36CD2BA}" type="slidenum">
              <a:rPr lang="en-US" smtClean="0"/>
              <a:t>‹#›</a:t>
            </a:fld>
            <a:endParaRPr lang="en-US"/>
          </a:p>
        </p:txBody>
      </p:sp>
      <p:sp>
        <p:nvSpPr>
          <p:cNvPr id="12" name="Content Placeholder 3">
            <a:extLst>
              <a:ext uri="{FF2B5EF4-FFF2-40B4-BE49-F238E27FC236}">
                <a16:creationId xmlns:a16="http://schemas.microsoft.com/office/drawing/2014/main" id="{B49A68C2-F296-5549-998A-6FA8C47BFD6C}"/>
              </a:ext>
            </a:extLst>
          </p:cNvPr>
          <p:cNvSpPr>
            <a:spLocks noGrp="1"/>
          </p:cNvSpPr>
          <p:nvPr>
            <p:ph sz="half" idx="2"/>
          </p:nvPr>
        </p:nvSpPr>
        <p:spPr>
          <a:xfrm>
            <a:off x="6356571" y="1988231"/>
            <a:ext cx="5400000" cy="4169721"/>
          </a:xfrm>
          <a:solidFill>
            <a:schemeClr val="accent4"/>
          </a:solidFill>
        </p:spPr>
        <p:txBody>
          <a:bodyPr lIns="216000" tIns="216000" rIns="216000" bIns="216000"/>
          <a:lstStyle>
            <a:lvl1pPr>
              <a:defRPr b="0" i="0">
                <a:solidFill>
                  <a:schemeClr val="bg1"/>
                </a:solidFill>
                <a:latin typeface="Montserrat" pitchFamily="2" charset="77"/>
              </a:defRPr>
            </a:lvl1pPr>
            <a:lvl2pPr>
              <a:defRPr b="0" i="0">
                <a:solidFill>
                  <a:schemeClr val="bg1"/>
                </a:solidFill>
                <a:latin typeface="Montserrat" pitchFamily="2" charset="77"/>
              </a:defRPr>
            </a:lvl2pPr>
            <a:lvl3pPr>
              <a:defRPr b="0" i="0">
                <a:solidFill>
                  <a:schemeClr val="bg1"/>
                </a:solidFill>
                <a:latin typeface="Montserrat" pitchFamily="2" charset="77"/>
              </a:defRPr>
            </a:lvl3pPr>
            <a:lvl4pPr>
              <a:defRPr b="0" i="0">
                <a:solidFill>
                  <a:schemeClr val="bg1"/>
                </a:solidFill>
                <a:latin typeface="Montserrat" pitchFamily="2" charset="77"/>
              </a:defRPr>
            </a:lvl4pPr>
            <a:lvl5pPr>
              <a:defRPr b="0" i="0">
                <a:solidFill>
                  <a:schemeClr val="bg1"/>
                </a:solidFill>
                <a:latin typeface="Montserrat"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024A4120-0160-F448-8A6D-47C24B4ADBFD}"/>
              </a:ext>
            </a:extLst>
          </p:cNvPr>
          <p:cNvSpPr>
            <a:spLocks noGrp="1"/>
          </p:cNvSpPr>
          <p:nvPr>
            <p:ph sz="half" idx="1"/>
          </p:nvPr>
        </p:nvSpPr>
        <p:spPr>
          <a:xfrm>
            <a:off x="431999" y="1988230"/>
            <a:ext cx="5400000" cy="416972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0403A0F1-E26D-D94F-9534-93AB25491D09}"/>
              </a:ext>
            </a:extLst>
          </p:cNvPr>
          <p:cNvSpPr>
            <a:spLocks noGrp="1"/>
          </p:cNvSpPr>
          <p:nvPr>
            <p:ph type="title"/>
          </p:nvPr>
        </p:nvSpPr>
        <p:spPr>
          <a:xfrm>
            <a:off x="431999" y="898246"/>
            <a:ext cx="11324572" cy="895494"/>
          </a:xfrm>
        </p:spPr>
        <p:txBody>
          <a:bodyPr/>
          <a:lstStyle/>
          <a:p>
            <a:r>
              <a:rPr lang="en-US" dirty="0"/>
              <a:t>Click to edit Master title style</a:t>
            </a:r>
          </a:p>
        </p:txBody>
      </p:sp>
      <p:pic>
        <p:nvPicPr>
          <p:cNvPr id="10" name="Picture 9">
            <a:extLst>
              <a:ext uri="{FF2B5EF4-FFF2-40B4-BE49-F238E27FC236}">
                <a16:creationId xmlns:a16="http://schemas.microsoft.com/office/drawing/2014/main" id="{86E05E03-9664-824D-95DC-50EA29C899F3}"/>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802370" y="254093"/>
            <a:ext cx="955221" cy="379536"/>
          </a:xfrm>
          <a:prstGeom prst="rect">
            <a:avLst/>
          </a:prstGeom>
        </p:spPr>
      </p:pic>
    </p:spTree>
    <p:extLst>
      <p:ext uri="{BB962C8B-B14F-4D97-AF65-F5344CB8AC3E}">
        <p14:creationId xmlns:p14="http://schemas.microsoft.com/office/powerpoint/2010/main" val="3448173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wo Column Highlight Text">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428D4A4-2687-CA4C-B488-4A2F6FB40DB4}"/>
              </a:ext>
            </a:extLst>
          </p:cNvPr>
          <p:cNvSpPr/>
          <p:nvPr userDrawn="1"/>
        </p:nvSpPr>
        <p:spPr>
          <a:xfrm>
            <a:off x="0" y="6261100"/>
            <a:ext cx="12192000" cy="201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0A1080C-2625-2744-A67F-FC1F9703254C}"/>
              </a:ext>
            </a:extLst>
          </p:cNvPr>
          <p:cNvSpPr/>
          <p:nvPr userDrawn="1"/>
        </p:nvSpPr>
        <p:spPr>
          <a:xfrm>
            <a:off x="0" y="6422571"/>
            <a:ext cx="12192000" cy="4354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51710566-1DA2-3B48-99D1-912324A54657}"/>
              </a:ext>
            </a:extLst>
          </p:cNvPr>
          <p:cNvSpPr>
            <a:spLocks noGrp="1"/>
          </p:cNvSpPr>
          <p:nvPr>
            <p:ph type="sldNum" sz="quarter" idx="12"/>
          </p:nvPr>
        </p:nvSpPr>
        <p:spPr/>
        <p:txBody>
          <a:bodyPr/>
          <a:lstStyle/>
          <a:p>
            <a:fld id="{E37164D7-9B6A-1C43-ACF7-FB85B36CD2BA}" type="slidenum">
              <a:rPr lang="en-US" smtClean="0"/>
              <a:t>‹#›</a:t>
            </a:fld>
            <a:endParaRPr lang="en-US"/>
          </a:p>
        </p:txBody>
      </p:sp>
      <p:sp>
        <p:nvSpPr>
          <p:cNvPr id="12" name="Content Placeholder 3">
            <a:extLst>
              <a:ext uri="{FF2B5EF4-FFF2-40B4-BE49-F238E27FC236}">
                <a16:creationId xmlns:a16="http://schemas.microsoft.com/office/drawing/2014/main" id="{B49A68C2-F296-5549-998A-6FA8C47BFD6C}"/>
              </a:ext>
            </a:extLst>
          </p:cNvPr>
          <p:cNvSpPr>
            <a:spLocks noGrp="1"/>
          </p:cNvSpPr>
          <p:nvPr>
            <p:ph sz="half" idx="2"/>
          </p:nvPr>
        </p:nvSpPr>
        <p:spPr>
          <a:xfrm>
            <a:off x="6356571" y="1988231"/>
            <a:ext cx="5400000" cy="4169721"/>
          </a:xfrm>
          <a:solidFill>
            <a:schemeClr val="accent5"/>
          </a:solidFill>
        </p:spPr>
        <p:txBody>
          <a:bodyPr lIns="216000" tIns="216000" rIns="216000" bIns="216000"/>
          <a:lstStyle>
            <a:lvl1pPr>
              <a:defRPr b="0" i="0">
                <a:solidFill>
                  <a:schemeClr val="bg1"/>
                </a:solidFill>
                <a:latin typeface="Montserrat" pitchFamily="2" charset="77"/>
              </a:defRPr>
            </a:lvl1pPr>
            <a:lvl2pPr>
              <a:defRPr b="0" i="0">
                <a:solidFill>
                  <a:schemeClr val="bg1"/>
                </a:solidFill>
                <a:latin typeface="Montserrat" pitchFamily="2" charset="77"/>
              </a:defRPr>
            </a:lvl2pPr>
            <a:lvl3pPr>
              <a:defRPr b="0" i="0">
                <a:solidFill>
                  <a:schemeClr val="bg1"/>
                </a:solidFill>
                <a:latin typeface="Montserrat" pitchFamily="2" charset="77"/>
              </a:defRPr>
            </a:lvl3pPr>
            <a:lvl4pPr>
              <a:defRPr b="0" i="0">
                <a:solidFill>
                  <a:schemeClr val="bg1"/>
                </a:solidFill>
                <a:latin typeface="Montserrat" pitchFamily="2" charset="77"/>
              </a:defRPr>
            </a:lvl4pPr>
            <a:lvl5pPr>
              <a:defRPr b="0" i="0">
                <a:solidFill>
                  <a:schemeClr val="bg1"/>
                </a:solidFill>
                <a:latin typeface="Montserrat"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024A4120-0160-F448-8A6D-47C24B4ADBFD}"/>
              </a:ext>
            </a:extLst>
          </p:cNvPr>
          <p:cNvSpPr>
            <a:spLocks noGrp="1"/>
          </p:cNvSpPr>
          <p:nvPr>
            <p:ph sz="half" idx="1"/>
          </p:nvPr>
        </p:nvSpPr>
        <p:spPr>
          <a:xfrm>
            <a:off x="431999" y="1988230"/>
            <a:ext cx="5400000" cy="416972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0403A0F1-E26D-D94F-9534-93AB25491D09}"/>
              </a:ext>
            </a:extLst>
          </p:cNvPr>
          <p:cNvSpPr>
            <a:spLocks noGrp="1"/>
          </p:cNvSpPr>
          <p:nvPr>
            <p:ph type="title"/>
          </p:nvPr>
        </p:nvSpPr>
        <p:spPr>
          <a:xfrm>
            <a:off x="431999" y="898246"/>
            <a:ext cx="11324572" cy="895494"/>
          </a:xfrm>
        </p:spPr>
        <p:txBody>
          <a:bodyPr/>
          <a:lstStyle/>
          <a:p>
            <a:r>
              <a:rPr lang="en-US" dirty="0"/>
              <a:t>Click to edit Master title style</a:t>
            </a:r>
          </a:p>
        </p:txBody>
      </p:sp>
      <p:pic>
        <p:nvPicPr>
          <p:cNvPr id="10" name="Picture 9">
            <a:extLst>
              <a:ext uri="{FF2B5EF4-FFF2-40B4-BE49-F238E27FC236}">
                <a16:creationId xmlns:a16="http://schemas.microsoft.com/office/drawing/2014/main" id="{86E05E03-9664-824D-95DC-50EA29C899F3}"/>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802370" y="254093"/>
            <a:ext cx="955221" cy="379536"/>
          </a:xfrm>
          <a:prstGeom prst="rect">
            <a:avLst/>
          </a:prstGeom>
        </p:spPr>
      </p:pic>
    </p:spTree>
    <p:extLst>
      <p:ext uri="{BB962C8B-B14F-4D97-AF65-F5344CB8AC3E}">
        <p14:creationId xmlns:p14="http://schemas.microsoft.com/office/powerpoint/2010/main" val="15982876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ntent with Picture">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D6B45BC-24B6-8040-80EB-AA1E8F304058}"/>
              </a:ext>
            </a:extLst>
          </p:cNvPr>
          <p:cNvSpPr/>
          <p:nvPr userDrawn="1"/>
        </p:nvSpPr>
        <p:spPr>
          <a:xfrm>
            <a:off x="0" y="6261100"/>
            <a:ext cx="12192000" cy="201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980FAB9-C8A2-354D-B793-F656C2E81BAC}"/>
              </a:ext>
            </a:extLst>
          </p:cNvPr>
          <p:cNvSpPr/>
          <p:nvPr userDrawn="1"/>
        </p:nvSpPr>
        <p:spPr>
          <a:xfrm>
            <a:off x="0" y="6422571"/>
            <a:ext cx="12192000" cy="4354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2">
            <a:extLst>
              <a:ext uri="{FF2B5EF4-FFF2-40B4-BE49-F238E27FC236}">
                <a16:creationId xmlns:a16="http://schemas.microsoft.com/office/drawing/2014/main" id="{D13B5104-82F1-1949-AC88-B14CFB2977AC}"/>
              </a:ext>
            </a:extLst>
          </p:cNvPr>
          <p:cNvSpPr>
            <a:spLocks noGrp="1"/>
          </p:cNvSpPr>
          <p:nvPr>
            <p:ph type="pic" idx="13"/>
          </p:nvPr>
        </p:nvSpPr>
        <p:spPr>
          <a:xfrm>
            <a:off x="8217736" y="898248"/>
            <a:ext cx="3538835" cy="52597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Slide Number Placeholder 5">
            <a:extLst>
              <a:ext uri="{FF2B5EF4-FFF2-40B4-BE49-F238E27FC236}">
                <a16:creationId xmlns:a16="http://schemas.microsoft.com/office/drawing/2014/main" id="{5063B28F-572A-D843-83C2-4C42AABB7CD5}"/>
              </a:ext>
            </a:extLst>
          </p:cNvPr>
          <p:cNvSpPr>
            <a:spLocks noGrp="1"/>
          </p:cNvSpPr>
          <p:nvPr>
            <p:ph type="sldNum" sz="quarter" idx="12"/>
          </p:nvPr>
        </p:nvSpPr>
        <p:spPr/>
        <p:txBody>
          <a:bodyPr/>
          <a:lstStyle/>
          <a:p>
            <a:fld id="{E37164D7-9B6A-1C43-ACF7-FB85B36CD2BA}" type="slidenum">
              <a:rPr lang="en-US" smtClean="0"/>
              <a:t>‹#›</a:t>
            </a:fld>
            <a:endParaRPr lang="en-US"/>
          </a:p>
        </p:txBody>
      </p:sp>
      <p:sp>
        <p:nvSpPr>
          <p:cNvPr id="7" name="Title 1">
            <a:extLst>
              <a:ext uri="{FF2B5EF4-FFF2-40B4-BE49-F238E27FC236}">
                <a16:creationId xmlns:a16="http://schemas.microsoft.com/office/drawing/2014/main" id="{44A811F2-7E54-D14E-ABAB-863436483526}"/>
              </a:ext>
            </a:extLst>
          </p:cNvPr>
          <p:cNvSpPr>
            <a:spLocks noGrp="1"/>
          </p:cNvSpPr>
          <p:nvPr>
            <p:ph type="title"/>
          </p:nvPr>
        </p:nvSpPr>
        <p:spPr>
          <a:xfrm>
            <a:off x="431999" y="898248"/>
            <a:ext cx="7354914" cy="895491"/>
          </a:xfrm>
        </p:spPr>
        <p:txBody>
          <a:bodyPr/>
          <a:lstStyle/>
          <a:p>
            <a:r>
              <a:rPr lang="en-US" dirty="0"/>
              <a:t>Click to edit Master title style</a:t>
            </a:r>
          </a:p>
        </p:txBody>
      </p:sp>
      <p:sp>
        <p:nvSpPr>
          <p:cNvPr id="11" name="Content Placeholder 2">
            <a:extLst>
              <a:ext uri="{FF2B5EF4-FFF2-40B4-BE49-F238E27FC236}">
                <a16:creationId xmlns:a16="http://schemas.microsoft.com/office/drawing/2014/main" id="{101C55C8-CE44-C644-AC5F-10F16CD37417}"/>
              </a:ext>
            </a:extLst>
          </p:cNvPr>
          <p:cNvSpPr>
            <a:spLocks noGrp="1"/>
          </p:cNvSpPr>
          <p:nvPr>
            <p:ph sz="half" idx="1"/>
          </p:nvPr>
        </p:nvSpPr>
        <p:spPr>
          <a:xfrm>
            <a:off x="431999" y="1988230"/>
            <a:ext cx="7354914" cy="416972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117D92EB-7B80-1747-B57E-5CFC02E76B2A}"/>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802370" y="254093"/>
            <a:ext cx="955221" cy="379536"/>
          </a:xfrm>
          <a:prstGeom prst="rect">
            <a:avLst/>
          </a:prstGeom>
        </p:spPr>
      </p:pic>
    </p:spTree>
    <p:extLst>
      <p:ext uri="{BB962C8B-B14F-4D97-AF65-F5344CB8AC3E}">
        <p14:creationId xmlns:p14="http://schemas.microsoft.com/office/powerpoint/2010/main" val="2900043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_NHS">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360203D-48C6-AC48-B13E-1522EED87A03}"/>
              </a:ext>
            </a:extLst>
          </p:cNvPr>
          <p:cNvGrpSpPr/>
          <p:nvPr userDrawn="1"/>
        </p:nvGrpSpPr>
        <p:grpSpPr>
          <a:xfrm>
            <a:off x="-9527" y="1509699"/>
            <a:ext cx="12211052" cy="5348301"/>
            <a:chOff x="-9527" y="1483894"/>
            <a:chExt cx="12211052" cy="5374105"/>
          </a:xfrm>
        </p:grpSpPr>
        <p:sp>
          <p:nvSpPr>
            <p:cNvPr id="6" name="Rectangle 5">
              <a:extLst>
                <a:ext uri="{FF2B5EF4-FFF2-40B4-BE49-F238E27FC236}">
                  <a16:creationId xmlns:a16="http://schemas.microsoft.com/office/drawing/2014/main" id="{9C1BE1DC-74FE-6A4E-85AC-B8B5F2C12E27}"/>
                </a:ext>
              </a:extLst>
            </p:cNvPr>
            <p:cNvSpPr/>
            <p:nvPr userDrawn="1"/>
          </p:nvSpPr>
          <p:spPr>
            <a:xfrm>
              <a:off x="-9527" y="1483894"/>
              <a:ext cx="2460337" cy="53741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AC762CE-18BC-FF47-9978-2F7BC6EB1765}"/>
                </a:ext>
              </a:extLst>
            </p:cNvPr>
            <p:cNvSpPr/>
            <p:nvPr userDrawn="1"/>
          </p:nvSpPr>
          <p:spPr>
            <a:xfrm>
              <a:off x="2428152" y="1483894"/>
              <a:ext cx="2460337" cy="53741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56DBA7C-C726-AB47-9273-7BDC9FCA725C}"/>
                </a:ext>
              </a:extLst>
            </p:cNvPr>
            <p:cNvSpPr/>
            <p:nvPr userDrawn="1"/>
          </p:nvSpPr>
          <p:spPr>
            <a:xfrm>
              <a:off x="4865831" y="1483894"/>
              <a:ext cx="2460337" cy="53741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A9C1C44-AB64-4743-BA61-E7229A452E87}"/>
                </a:ext>
              </a:extLst>
            </p:cNvPr>
            <p:cNvSpPr/>
            <p:nvPr userDrawn="1"/>
          </p:nvSpPr>
          <p:spPr>
            <a:xfrm>
              <a:off x="7303510" y="1483894"/>
              <a:ext cx="2460337" cy="53741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416397B-A02D-2048-9C1D-BAB93026E4D1}"/>
                </a:ext>
              </a:extLst>
            </p:cNvPr>
            <p:cNvSpPr/>
            <p:nvPr userDrawn="1"/>
          </p:nvSpPr>
          <p:spPr>
            <a:xfrm>
              <a:off x="9741188" y="1483894"/>
              <a:ext cx="2460337" cy="53741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descr="A picture containing table&#10;&#10;Description automatically generated">
            <a:extLst>
              <a:ext uri="{FF2B5EF4-FFF2-40B4-BE49-F238E27FC236}">
                <a16:creationId xmlns:a16="http://schemas.microsoft.com/office/drawing/2014/main" id="{CBD7B05E-32AD-F648-B488-D30202BD4078}"/>
              </a:ext>
            </a:extLst>
          </p:cNvPr>
          <p:cNvPicPr>
            <a:picLocks noChangeAspect="1"/>
          </p:cNvPicPr>
          <p:nvPr userDrawn="1"/>
        </p:nvPicPr>
        <p:blipFill rotWithShape="1">
          <a:blip r:embed="rId2"/>
          <a:srcRect l="116" r="1" b="32784"/>
          <a:stretch/>
        </p:blipFill>
        <p:spPr>
          <a:xfrm>
            <a:off x="-9527" y="1634067"/>
            <a:ext cx="12211052" cy="5223933"/>
          </a:xfrm>
          <a:prstGeom prst="rect">
            <a:avLst/>
          </a:prstGeom>
        </p:spPr>
      </p:pic>
      <p:sp>
        <p:nvSpPr>
          <p:cNvPr id="5" name="Rectangle 4">
            <a:extLst>
              <a:ext uri="{FF2B5EF4-FFF2-40B4-BE49-F238E27FC236}">
                <a16:creationId xmlns:a16="http://schemas.microsoft.com/office/drawing/2014/main" id="{ECCB11E8-F5AE-F340-BA07-6697CDBFAD0C}"/>
              </a:ext>
            </a:extLst>
          </p:cNvPr>
          <p:cNvSpPr/>
          <p:nvPr userDrawn="1"/>
        </p:nvSpPr>
        <p:spPr>
          <a:xfrm>
            <a:off x="-9528" y="5330282"/>
            <a:ext cx="12211052" cy="15277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F856EB83-1FF3-4949-88C2-F9943066A68C}"/>
              </a:ext>
            </a:extLst>
          </p:cNvPr>
          <p:cNvSpPr>
            <a:spLocks noGrp="1"/>
          </p:cNvSpPr>
          <p:nvPr>
            <p:ph type="title"/>
          </p:nvPr>
        </p:nvSpPr>
        <p:spPr>
          <a:xfrm>
            <a:off x="463296" y="2059196"/>
            <a:ext cx="11133393" cy="1433150"/>
          </a:xfrm>
        </p:spPr>
        <p:txBody>
          <a:bodyPr anchor="b"/>
          <a:lstStyle>
            <a:lvl1pPr algn="l">
              <a:defRPr sz="3800">
                <a:solidFill>
                  <a:schemeClr val="accent1"/>
                </a:solidFill>
              </a:defRPr>
            </a:lvl1pPr>
          </a:lstStyle>
          <a:p>
            <a:r>
              <a:rPr lang="en-US" dirty="0"/>
              <a:t>Click to edit Master title style</a:t>
            </a:r>
          </a:p>
        </p:txBody>
      </p:sp>
      <p:sp>
        <p:nvSpPr>
          <p:cNvPr id="11" name="Text Placeholder 2">
            <a:extLst>
              <a:ext uri="{FF2B5EF4-FFF2-40B4-BE49-F238E27FC236}">
                <a16:creationId xmlns:a16="http://schemas.microsoft.com/office/drawing/2014/main" id="{F00375C5-A1B8-504E-B0EE-9D5ADE3212EF}"/>
              </a:ext>
            </a:extLst>
          </p:cNvPr>
          <p:cNvSpPr>
            <a:spLocks noGrp="1"/>
          </p:cNvSpPr>
          <p:nvPr>
            <p:ph type="body" idx="1"/>
          </p:nvPr>
        </p:nvSpPr>
        <p:spPr>
          <a:xfrm>
            <a:off x="463297" y="3858127"/>
            <a:ext cx="11133391" cy="858925"/>
          </a:xfrm>
          <a:prstGeom prst="rect">
            <a:avLst/>
          </a:prstGeom>
        </p:spPr>
        <p:txBody>
          <a:bodyPr/>
          <a:lstStyle>
            <a:lvl1pPr marL="0" indent="0" algn="l">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16" name="Picture 15">
            <a:extLst>
              <a:ext uri="{FF2B5EF4-FFF2-40B4-BE49-F238E27FC236}">
                <a16:creationId xmlns:a16="http://schemas.microsoft.com/office/drawing/2014/main" id="{F0B8BA4C-E23A-CA43-8943-5FDA9957CB4B}"/>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10212779" y="506156"/>
            <a:ext cx="1383910" cy="549865"/>
          </a:xfrm>
          <a:prstGeom prst="rect">
            <a:avLst/>
          </a:prstGeom>
        </p:spPr>
      </p:pic>
      <p:pic>
        <p:nvPicPr>
          <p:cNvPr id="19" name="Picture 18" descr="A close up of a sign&#10;&#10;Description automatically generated">
            <a:extLst>
              <a:ext uri="{FF2B5EF4-FFF2-40B4-BE49-F238E27FC236}">
                <a16:creationId xmlns:a16="http://schemas.microsoft.com/office/drawing/2014/main" id="{D5FD8B36-72BF-0048-9738-A9B7DEE4FE7E}"/>
              </a:ext>
            </a:extLst>
          </p:cNvPr>
          <p:cNvPicPr>
            <a:picLocks noChangeAspect="1"/>
          </p:cNvPicPr>
          <p:nvPr userDrawn="1"/>
        </p:nvPicPr>
        <p:blipFill rotWithShape="1">
          <a:blip r:embed="rId4"/>
          <a:srcRect l="1307"/>
          <a:stretch/>
        </p:blipFill>
        <p:spPr>
          <a:xfrm>
            <a:off x="463296" y="831027"/>
            <a:ext cx="5071230" cy="305018"/>
          </a:xfrm>
          <a:prstGeom prst="rect">
            <a:avLst/>
          </a:prstGeom>
        </p:spPr>
      </p:pic>
      <p:sp>
        <p:nvSpPr>
          <p:cNvPr id="24" name="Rectangle 23">
            <a:extLst>
              <a:ext uri="{FF2B5EF4-FFF2-40B4-BE49-F238E27FC236}">
                <a16:creationId xmlns:a16="http://schemas.microsoft.com/office/drawing/2014/main" id="{5787DE3B-60D8-4838-A7D1-82EBD769712E}"/>
              </a:ext>
            </a:extLst>
          </p:cNvPr>
          <p:cNvSpPr/>
          <p:nvPr userDrawn="1"/>
        </p:nvSpPr>
        <p:spPr>
          <a:xfrm>
            <a:off x="0" y="5330283"/>
            <a:ext cx="12192000" cy="15277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8AD7FD8-4F32-472C-92F1-19495A94FCB0}"/>
              </a:ext>
            </a:extLst>
          </p:cNvPr>
          <p:cNvSpPr/>
          <p:nvPr userDrawn="1"/>
        </p:nvSpPr>
        <p:spPr>
          <a:xfrm>
            <a:off x="0" y="5330283"/>
            <a:ext cx="12191999" cy="1527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4C114BF4-D666-4BEA-BB74-C9D537C27F3E}"/>
              </a:ext>
            </a:extLst>
          </p:cNvPr>
          <p:cNvPicPr>
            <a:picLocks noChangeAspect="1"/>
          </p:cNvPicPr>
          <p:nvPr userDrawn="1"/>
        </p:nvPicPr>
        <p:blipFill>
          <a:blip r:embed="rId5"/>
          <a:stretch>
            <a:fillRect/>
          </a:stretch>
        </p:blipFill>
        <p:spPr>
          <a:xfrm>
            <a:off x="829163" y="5830185"/>
            <a:ext cx="1281730" cy="563562"/>
          </a:xfrm>
          <a:prstGeom prst="rect">
            <a:avLst/>
          </a:prstGeom>
        </p:spPr>
      </p:pic>
      <p:pic>
        <p:nvPicPr>
          <p:cNvPr id="21" name="Picture 20">
            <a:extLst>
              <a:ext uri="{FF2B5EF4-FFF2-40B4-BE49-F238E27FC236}">
                <a16:creationId xmlns:a16="http://schemas.microsoft.com/office/drawing/2014/main" id="{F522DB1A-62A8-4B7E-A5A7-70FBC583F0F4}"/>
              </a:ext>
            </a:extLst>
          </p:cNvPr>
          <p:cNvPicPr>
            <a:picLocks noChangeAspect="1"/>
          </p:cNvPicPr>
          <p:nvPr userDrawn="1"/>
        </p:nvPicPr>
        <p:blipFill>
          <a:blip r:embed="rId6"/>
          <a:stretch>
            <a:fillRect/>
          </a:stretch>
        </p:blipFill>
        <p:spPr>
          <a:xfrm>
            <a:off x="2396245" y="5839322"/>
            <a:ext cx="2192908" cy="563562"/>
          </a:xfrm>
          <a:prstGeom prst="rect">
            <a:avLst/>
          </a:prstGeom>
        </p:spPr>
      </p:pic>
      <p:pic>
        <p:nvPicPr>
          <p:cNvPr id="22" name="Picture 21">
            <a:extLst>
              <a:ext uri="{FF2B5EF4-FFF2-40B4-BE49-F238E27FC236}">
                <a16:creationId xmlns:a16="http://schemas.microsoft.com/office/drawing/2014/main" id="{4C0B0230-A4D8-4324-9AFF-DD6AD5110122}"/>
              </a:ext>
            </a:extLst>
          </p:cNvPr>
          <p:cNvPicPr>
            <a:picLocks noChangeAspect="1"/>
          </p:cNvPicPr>
          <p:nvPr userDrawn="1"/>
        </p:nvPicPr>
        <p:blipFill>
          <a:blip r:embed="rId7"/>
          <a:stretch>
            <a:fillRect/>
          </a:stretch>
        </p:blipFill>
        <p:spPr>
          <a:xfrm>
            <a:off x="7505310" y="5806419"/>
            <a:ext cx="1857375" cy="575445"/>
          </a:xfrm>
          <a:prstGeom prst="rect">
            <a:avLst/>
          </a:prstGeom>
        </p:spPr>
      </p:pic>
      <p:pic>
        <p:nvPicPr>
          <p:cNvPr id="23" name="Picture 22">
            <a:extLst>
              <a:ext uri="{FF2B5EF4-FFF2-40B4-BE49-F238E27FC236}">
                <a16:creationId xmlns:a16="http://schemas.microsoft.com/office/drawing/2014/main" id="{EA5091DC-A1E9-4841-B3ED-9FBB847676BB}"/>
              </a:ext>
            </a:extLst>
          </p:cNvPr>
          <p:cNvPicPr>
            <a:picLocks noChangeAspect="1"/>
          </p:cNvPicPr>
          <p:nvPr userDrawn="1"/>
        </p:nvPicPr>
        <p:blipFill>
          <a:blip r:embed="rId8"/>
          <a:stretch>
            <a:fillRect/>
          </a:stretch>
        </p:blipFill>
        <p:spPr>
          <a:xfrm>
            <a:off x="4874505" y="5915084"/>
            <a:ext cx="2345453" cy="478663"/>
          </a:xfrm>
          <a:prstGeom prst="rect">
            <a:avLst/>
          </a:prstGeom>
        </p:spPr>
      </p:pic>
      <p:pic>
        <p:nvPicPr>
          <p:cNvPr id="30" name="Picture 29">
            <a:extLst>
              <a:ext uri="{FF2B5EF4-FFF2-40B4-BE49-F238E27FC236}">
                <a16:creationId xmlns:a16="http://schemas.microsoft.com/office/drawing/2014/main" id="{7DE313ED-93C7-464B-AFEC-7AEC3164EF3D}"/>
              </a:ext>
            </a:extLst>
          </p:cNvPr>
          <p:cNvPicPr>
            <a:picLocks noChangeAspect="1"/>
          </p:cNvPicPr>
          <p:nvPr userDrawn="1"/>
        </p:nvPicPr>
        <p:blipFill>
          <a:blip r:embed="rId9"/>
          <a:stretch>
            <a:fillRect/>
          </a:stretch>
        </p:blipFill>
        <p:spPr>
          <a:xfrm>
            <a:off x="9690094" y="5813119"/>
            <a:ext cx="1711388" cy="572280"/>
          </a:xfrm>
          <a:prstGeom prst="rect">
            <a:avLst/>
          </a:prstGeom>
        </p:spPr>
      </p:pic>
    </p:spTree>
    <p:extLst>
      <p:ext uri="{BB962C8B-B14F-4D97-AF65-F5344CB8AC3E}">
        <p14:creationId xmlns:p14="http://schemas.microsoft.com/office/powerpoint/2010/main" val="537758485"/>
      </p:ext>
    </p:extLst>
  </p:cSld>
  <p:clrMapOvr>
    <a:masterClrMapping/>
  </p:clrMapOvr>
  <p:extLst>
    <p:ext uri="{DCECCB84-F9BA-43D5-87BE-67443E8EF086}">
      <p15:sldGuideLst xmlns:p15="http://schemas.microsoft.com/office/powerpoint/2012/main">
        <p15:guide id="1" orient="horz" pos="663">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7722FC5-B001-EB47-8CC8-517D94E2A7AC}"/>
              </a:ext>
            </a:extLst>
          </p:cNvPr>
          <p:cNvSpPr/>
          <p:nvPr userDrawn="1"/>
        </p:nvSpPr>
        <p:spPr>
          <a:xfrm>
            <a:off x="0" y="6261100"/>
            <a:ext cx="12192000" cy="201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BD45DB1-F8AA-AC4F-8282-167B273DF905}"/>
              </a:ext>
            </a:extLst>
          </p:cNvPr>
          <p:cNvSpPr/>
          <p:nvPr userDrawn="1"/>
        </p:nvSpPr>
        <p:spPr>
          <a:xfrm>
            <a:off x="0" y="6422571"/>
            <a:ext cx="12192000" cy="4354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5063B28F-572A-D843-83C2-4C42AABB7CD5}"/>
              </a:ext>
            </a:extLst>
          </p:cNvPr>
          <p:cNvSpPr>
            <a:spLocks noGrp="1"/>
          </p:cNvSpPr>
          <p:nvPr>
            <p:ph type="sldNum" sz="quarter" idx="12"/>
          </p:nvPr>
        </p:nvSpPr>
        <p:spPr/>
        <p:txBody>
          <a:bodyPr/>
          <a:lstStyle/>
          <a:p>
            <a:fld id="{E37164D7-9B6A-1C43-ACF7-FB85B36CD2BA}" type="slidenum">
              <a:rPr lang="en-US" smtClean="0"/>
              <a:t>‹#›</a:t>
            </a:fld>
            <a:endParaRPr lang="en-US"/>
          </a:p>
        </p:txBody>
      </p:sp>
      <p:sp>
        <p:nvSpPr>
          <p:cNvPr id="8" name="Picture Placeholder 2">
            <a:extLst>
              <a:ext uri="{FF2B5EF4-FFF2-40B4-BE49-F238E27FC236}">
                <a16:creationId xmlns:a16="http://schemas.microsoft.com/office/drawing/2014/main" id="{1F65846F-E907-4E4F-8AEF-89CEA85E4D71}"/>
              </a:ext>
            </a:extLst>
          </p:cNvPr>
          <p:cNvSpPr>
            <a:spLocks noGrp="1"/>
          </p:cNvSpPr>
          <p:nvPr>
            <p:ph type="pic" idx="1"/>
          </p:nvPr>
        </p:nvSpPr>
        <p:spPr>
          <a:xfrm>
            <a:off x="431999" y="747132"/>
            <a:ext cx="6573383" cy="54108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ext Placeholder 3">
            <a:extLst>
              <a:ext uri="{FF2B5EF4-FFF2-40B4-BE49-F238E27FC236}">
                <a16:creationId xmlns:a16="http://schemas.microsoft.com/office/drawing/2014/main" id="{2CEDDB9A-7500-7247-9408-71B88817CF4B}"/>
              </a:ext>
            </a:extLst>
          </p:cNvPr>
          <p:cNvSpPr>
            <a:spLocks noGrp="1"/>
          </p:cNvSpPr>
          <p:nvPr>
            <p:ph type="body" sz="half" idx="2"/>
          </p:nvPr>
        </p:nvSpPr>
        <p:spPr>
          <a:xfrm>
            <a:off x="7416544" y="2373086"/>
            <a:ext cx="4340026" cy="378486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itle 1">
            <a:extLst>
              <a:ext uri="{FF2B5EF4-FFF2-40B4-BE49-F238E27FC236}">
                <a16:creationId xmlns:a16="http://schemas.microsoft.com/office/drawing/2014/main" id="{7245F212-25E5-924E-9DAB-C0185A80A898}"/>
              </a:ext>
            </a:extLst>
          </p:cNvPr>
          <p:cNvSpPr>
            <a:spLocks noGrp="1"/>
          </p:cNvSpPr>
          <p:nvPr>
            <p:ph type="title"/>
          </p:nvPr>
        </p:nvSpPr>
        <p:spPr>
          <a:xfrm>
            <a:off x="7416543" y="991796"/>
            <a:ext cx="4340027" cy="1050204"/>
          </a:xfrm>
        </p:spPr>
        <p:txBody>
          <a:bodyPr/>
          <a:lstStyle/>
          <a:p>
            <a:r>
              <a:rPr lang="en-US" dirty="0"/>
              <a:t>Click to edit Master title style</a:t>
            </a:r>
          </a:p>
        </p:txBody>
      </p:sp>
      <p:pic>
        <p:nvPicPr>
          <p:cNvPr id="12" name="Picture 11">
            <a:extLst>
              <a:ext uri="{FF2B5EF4-FFF2-40B4-BE49-F238E27FC236}">
                <a16:creationId xmlns:a16="http://schemas.microsoft.com/office/drawing/2014/main" id="{4559D160-B312-A64E-8146-D5C7D295FED1}"/>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802370" y="254093"/>
            <a:ext cx="955221" cy="379536"/>
          </a:xfrm>
          <a:prstGeom prst="rect">
            <a:avLst/>
          </a:prstGeom>
        </p:spPr>
      </p:pic>
    </p:spTree>
    <p:extLst>
      <p:ext uri="{BB962C8B-B14F-4D97-AF65-F5344CB8AC3E}">
        <p14:creationId xmlns:p14="http://schemas.microsoft.com/office/powerpoint/2010/main" val="28601552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icture with Highlight Tex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6433455-AF8B-6641-AA78-0A81EC6CA813}"/>
              </a:ext>
            </a:extLst>
          </p:cNvPr>
          <p:cNvSpPr/>
          <p:nvPr userDrawn="1"/>
        </p:nvSpPr>
        <p:spPr>
          <a:xfrm>
            <a:off x="0" y="6261100"/>
            <a:ext cx="12192000" cy="201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picture containing clock&#10;&#10;Description automatically generated">
            <a:extLst>
              <a:ext uri="{FF2B5EF4-FFF2-40B4-BE49-F238E27FC236}">
                <a16:creationId xmlns:a16="http://schemas.microsoft.com/office/drawing/2014/main" id="{0AB2B0CD-9843-1E40-B703-1F088F4E82BB}"/>
              </a:ext>
            </a:extLst>
          </p:cNvPr>
          <p:cNvPicPr>
            <a:picLocks noChangeAspect="1"/>
          </p:cNvPicPr>
          <p:nvPr userDrawn="1"/>
        </p:nvPicPr>
        <p:blipFill rotWithShape="1">
          <a:blip r:embed="rId2"/>
          <a:srcRect b="7129"/>
          <a:stretch/>
        </p:blipFill>
        <p:spPr>
          <a:xfrm>
            <a:off x="9115124" y="6136544"/>
            <a:ext cx="3076876" cy="715868"/>
          </a:xfrm>
          <a:prstGeom prst="rect">
            <a:avLst/>
          </a:prstGeom>
        </p:spPr>
      </p:pic>
      <p:sp>
        <p:nvSpPr>
          <p:cNvPr id="15" name="Rectangle 14">
            <a:extLst>
              <a:ext uri="{FF2B5EF4-FFF2-40B4-BE49-F238E27FC236}">
                <a16:creationId xmlns:a16="http://schemas.microsoft.com/office/drawing/2014/main" id="{70D63600-55AA-2547-89E7-6E0746991B73}"/>
              </a:ext>
            </a:extLst>
          </p:cNvPr>
          <p:cNvSpPr/>
          <p:nvPr userDrawn="1"/>
        </p:nvSpPr>
        <p:spPr>
          <a:xfrm>
            <a:off x="0" y="6422571"/>
            <a:ext cx="12192000" cy="4354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ED9725A4-343D-DE40-9490-0E72C00FD1DE}"/>
              </a:ext>
            </a:extLst>
          </p:cNvPr>
          <p:cNvSpPr>
            <a:spLocks noGrp="1"/>
          </p:cNvSpPr>
          <p:nvPr>
            <p:ph type="pic" idx="1"/>
          </p:nvPr>
        </p:nvSpPr>
        <p:spPr>
          <a:xfrm>
            <a:off x="431999" y="680224"/>
            <a:ext cx="11324571" cy="52970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Slide Number Placeholder 6">
            <a:extLst>
              <a:ext uri="{FF2B5EF4-FFF2-40B4-BE49-F238E27FC236}">
                <a16:creationId xmlns:a16="http://schemas.microsoft.com/office/drawing/2014/main" id="{B6EADB55-B831-8345-832F-D46BBD889E79}"/>
              </a:ext>
            </a:extLst>
          </p:cNvPr>
          <p:cNvSpPr>
            <a:spLocks noGrp="1"/>
          </p:cNvSpPr>
          <p:nvPr>
            <p:ph type="sldNum" sz="quarter" idx="12"/>
          </p:nvPr>
        </p:nvSpPr>
        <p:spPr/>
        <p:txBody>
          <a:bodyPr/>
          <a:lstStyle/>
          <a:p>
            <a:fld id="{E37164D7-9B6A-1C43-ACF7-FB85B36CD2BA}" type="slidenum">
              <a:rPr lang="en-US" smtClean="0"/>
              <a:t>‹#›</a:t>
            </a:fld>
            <a:endParaRPr lang="en-US"/>
          </a:p>
        </p:txBody>
      </p:sp>
      <p:sp>
        <p:nvSpPr>
          <p:cNvPr id="9" name="Content Placeholder 3">
            <a:extLst>
              <a:ext uri="{FF2B5EF4-FFF2-40B4-BE49-F238E27FC236}">
                <a16:creationId xmlns:a16="http://schemas.microsoft.com/office/drawing/2014/main" id="{AB8F16EE-ADAE-F043-9E47-E7D2CD869CE1}"/>
              </a:ext>
            </a:extLst>
          </p:cNvPr>
          <p:cNvSpPr>
            <a:spLocks noGrp="1"/>
          </p:cNvSpPr>
          <p:nvPr>
            <p:ph sz="half" idx="2"/>
          </p:nvPr>
        </p:nvSpPr>
        <p:spPr>
          <a:xfrm>
            <a:off x="6043992" y="3590145"/>
            <a:ext cx="5400000" cy="2085896"/>
          </a:xfrm>
          <a:solidFill>
            <a:schemeClr val="accent1"/>
          </a:solidFill>
        </p:spPr>
        <p:txBody>
          <a:bodyPr lIns="216000" tIns="216000" rIns="216000" bIns="216000"/>
          <a:lstStyle>
            <a:lvl1pPr>
              <a:defRPr b="0" i="0">
                <a:solidFill>
                  <a:schemeClr val="bg1"/>
                </a:solidFill>
                <a:latin typeface="Montserrat" pitchFamily="2" charset="77"/>
              </a:defRPr>
            </a:lvl1pPr>
            <a:lvl2pPr>
              <a:defRPr b="0" i="0">
                <a:solidFill>
                  <a:schemeClr val="bg1"/>
                </a:solidFill>
                <a:latin typeface="Montserrat" pitchFamily="2" charset="77"/>
              </a:defRPr>
            </a:lvl2pPr>
            <a:lvl3pPr>
              <a:defRPr b="0" i="0">
                <a:solidFill>
                  <a:schemeClr val="bg1"/>
                </a:solidFill>
                <a:latin typeface="Montserrat" pitchFamily="2" charset="77"/>
              </a:defRPr>
            </a:lvl3pPr>
            <a:lvl4pPr>
              <a:defRPr b="0" i="0">
                <a:solidFill>
                  <a:schemeClr val="bg1"/>
                </a:solidFill>
                <a:latin typeface="Montserrat" pitchFamily="2" charset="77"/>
              </a:defRPr>
            </a:lvl4pPr>
            <a:lvl5pPr>
              <a:defRPr b="0" i="0">
                <a:solidFill>
                  <a:schemeClr val="bg1"/>
                </a:solidFill>
                <a:latin typeface="Montserrat"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7713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Picture with Highlight Text">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DCE495-5602-5B43-BC72-23ED6DB6F35B}"/>
              </a:ext>
            </a:extLst>
          </p:cNvPr>
          <p:cNvSpPr/>
          <p:nvPr userDrawn="1"/>
        </p:nvSpPr>
        <p:spPr>
          <a:xfrm>
            <a:off x="0" y="6261100"/>
            <a:ext cx="12192000" cy="201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clock&#10;&#10;Description automatically generated">
            <a:extLst>
              <a:ext uri="{FF2B5EF4-FFF2-40B4-BE49-F238E27FC236}">
                <a16:creationId xmlns:a16="http://schemas.microsoft.com/office/drawing/2014/main" id="{4C07529F-6ED9-024F-86E1-A3040446517B}"/>
              </a:ext>
            </a:extLst>
          </p:cNvPr>
          <p:cNvPicPr>
            <a:picLocks noChangeAspect="1"/>
          </p:cNvPicPr>
          <p:nvPr userDrawn="1"/>
        </p:nvPicPr>
        <p:blipFill rotWithShape="1">
          <a:blip r:embed="rId2"/>
          <a:srcRect b="7129"/>
          <a:stretch/>
        </p:blipFill>
        <p:spPr>
          <a:xfrm>
            <a:off x="9115124" y="6136544"/>
            <a:ext cx="3076876" cy="715868"/>
          </a:xfrm>
          <a:prstGeom prst="rect">
            <a:avLst/>
          </a:prstGeom>
        </p:spPr>
      </p:pic>
      <p:sp>
        <p:nvSpPr>
          <p:cNvPr id="17" name="Rectangle 16">
            <a:extLst>
              <a:ext uri="{FF2B5EF4-FFF2-40B4-BE49-F238E27FC236}">
                <a16:creationId xmlns:a16="http://schemas.microsoft.com/office/drawing/2014/main" id="{E34890F1-D907-BF40-896A-B47D3CE6FA98}"/>
              </a:ext>
            </a:extLst>
          </p:cNvPr>
          <p:cNvSpPr/>
          <p:nvPr userDrawn="1"/>
        </p:nvSpPr>
        <p:spPr>
          <a:xfrm>
            <a:off x="0" y="6422571"/>
            <a:ext cx="12192000" cy="4354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B6EADB55-B831-8345-832F-D46BBD889E79}"/>
              </a:ext>
            </a:extLst>
          </p:cNvPr>
          <p:cNvSpPr>
            <a:spLocks noGrp="1"/>
          </p:cNvSpPr>
          <p:nvPr>
            <p:ph type="sldNum" sz="quarter" idx="12"/>
          </p:nvPr>
        </p:nvSpPr>
        <p:spPr/>
        <p:txBody>
          <a:bodyPr/>
          <a:lstStyle/>
          <a:p>
            <a:fld id="{E37164D7-9B6A-1C43-ACF7-FB85B36CD2BA}" type="slidenum">
              <a:rPr lang="en-US" smtClean="0"/>
              <a:t>‹#›</a:t>
            </a:fld>
            <a:endParaRPr lang="en-US"/>
          </a:p>
        </p:txBody>
      </p:sp>
      <p:sp>
        <p:nvSpPr>
          <p:cNvPr id="11" name="Picture Placeholder 2">
            <a:extLst>
              <a:ext uri="{FF2B5EF4-FFF2-40B4-BE49-F238E27FC236}">
                <a16:creationId xmlns:a16="http://schemas.microsoft.com/office/drawing/2014/main" id="{153F3B5C-50FE-4C4B-BAA3-7A547477D5A7}"/>
              </a:ext>
            </a:extLst>
          </p:cNvPr>
          <p:cNvSpPr>
            <a:spLocks noGrp="1"/>
          </p:cNvSpPr>
          <p:nvPr>
            <p:ph type="pic" idx="1"/>
          </p:nvPr>
        </p:nvSpPr>
        <p:spPr>
          <a:xfrm>
            <a:off x="431999" y="680224"/>
            <a:ext cx="11324571" cy="52970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2" name="Content Placeholder 3">
            <a:extLst>
              <a:ext uri="{FF2B5EF4-FFF2-40B4-BE49-F238E27FC236}">
                <a16:creationId xmlns:a16="http://schemas.microsoft.com/office/drawing/2014/main" id="{B29711EC-C020-F640-ACCE-9E71A80A8FA6}"/>
              </a:ext>
            </a:extLst>
          </p:cNvPr>
          <p:cNvSpPr>
            <a:spLocks noGrp="1"/>
          </p:cNvSpPr>
          <p:nvPr>
            <p:ph sz="half" idx="2"/>
          </p:nvPr>
        </p:nvSpPr>
        <p:spPr>
          <a:xfrm>
            <a:off x="6043992" y="3590145"/>
            <a:ext cx="5400000" cy="2085896"/>
          </a:xfrm>
          <a:solidFill>
            <a:schemeClr val="accent2"/>
          </a:solidFill>
        </p:spPr>
        <p:txBody>
          <a:bodyPr lIns="216000" tIns="216000" rIns="216000" bIns="216000"/>
          <a:lstStyle>
            <a:lvl1pPr>
              <a:defRPr b="0" i="0">
                <a:solidFill>
                  <a:schemeClr val="bg1"/>
                </a:solidFill>
                <a:latin typeface="Montserrat" pitchFamily="2" charset="77"/>
              </a:defRPr>
            </a:lvl1pPr>
            <a:lvl2pPr>
              <a:defRPr b="0" i="0">
                <a:solidFill>
                  <a:schemeClr val="bg1"/>
                </a:solidFill>
                <a:latin typeface="Montserrat" pitchFamily="2" charset="77"/>
              </a:defRPr>
            </a:lvl2pPr>
            <a:lvl3pPr>
              <a:defRPr b="0" i="0">
                <a:solidFill>
                  <a:schemeClr val="bg1"/>
                </a:solidFill>
                <a:latin typeface="Montserrat" pitchFamily="2" charset="77"/>
              </a:defRPr>
            </a:lvl3pPr>
            <a:lvl4pPr>
              <a:defRPr b="0" i="0">
                <a:solidFill>
                  <a:schemeClr val="bg1"/>
                </a:solidFill>
                <a:latin typeface="Montserrat" pitchFamily="2" charset="77"/>
              </a:defRPr>
            </a:lvl4pPr>
            <a:lvl5pPr>
              <a:defRPr b="0" i="0">
                <a:solidFill>
                  <a:schemeClr val="bg1"/>
                </a:solidFill>
                <a:latin typeface="Montserrat"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43353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Picture with Highlight Text">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90BAD32-DEC4-FB45-AC94-A9ACC68195E8}"/>
              </a:ext>
            </a:extLst>
          </p:cNvPr>
          <p:cNvSpPr/>
          <p:nvPr userDrawn="1"/>
        </p:nvSpPr>
        <p:spPr>
          <a:xfrm>
            <a:off x="0" y="6261100"/>
            <a:ext cx="12192000" cy="201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clock&#10;&#10;Description automatically generated">
            <a:extLst>
              <a:ext uri="{FF2B5EF4-FFF2-40B4-BE49-F238E27FC236}">
                <a16:creationId xmlns:a16="http://schemas.microsoft.com/office/drawing/2014/main" id="{114EAB4F-06B7-7D4F-92CD-82CFBE6CD7EB}"/>
              </a:ext>
            </a:extLst>
          </p:cNvPr>
          <p:cNvPicPr>
            <a:picLocks noChangeAspect="1"/>
          </p:cNvPicPr>
          <p:nvPr userDrawn="1"/>
        </p:nvPicPr>
        <p:blipFill rotWithShape="1">
          <a:blip r:embed="rId2"/>
          <a:srcRect b="7129"/>
          <a:stretch/>
        </p:blipFill>
        <p:spPr>
          <a:xfrm>
            <a:off x="9115124" y="6136544"/>
            <a:ext cx="3076876" cy="715868"/>
          </a:xfrm>
          <a:prstGeom prst="rect">
            <a:avLst/>
          </a:prstGeom>
        </p:spPr>
      </p:pic>
      <p:sp>
        <p:nvSpPr>
          <p:cNvPr id="17" name="Rectangle 16">
            <a:extLst>
              <a:ext uri="{FF2B5EF4-FFF2-40B4-BE49-F238E27FC236}">
                <a16:creationId xmlns:a16="http://schemas.microsoft.com/office/drawing/2014/main" id="{48C81527-C869-AF4C-A599-B97591551FB1}"/>
              </a:ext>
            </a:extLst>
          </p:cNvPr>
          <p:cNvSpPr/>
          <p:nvPr userDrawn="1"/>
        </p:nvSpPr>
        <p:spPr>
          <a:xfrm>
            <a:off x="0" y="6422571"/>
            <a:ext cx="12192000" cy="4354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B6EADB55-B831-8345-832F-D46BBD889E79}"/>
              </a:ext>
            </a:extLst>
          </p:cNvPr>
          <p:cNvSpPr>
            <a:spLocks noGrp="1"/>
          </p:cNvSpPr>
          <p:nvPr>
            <p:ph type="sldNum" sz="quarter" idx="12"/>
          </p:nvPr>
        </p:nvSpPr>
        <p:spPr/>
        <p:txBody>
          <a:bodyPr/>
          <a:lstStyle/>
          <a:p>
            <a:fld id="{E37164D7-9B6A-1C43-ACF7-FB85B36CD2BA}" type="slidenum">
              <a:rPr lang="en-US" smtClean="0"/>
              <a:t>‹#›</a:t>
            </a:fld>
            <a:endParaRPr lang="en-US"/>
          </a:p>
        </p:txBody>
      </p:sp>
      <p:sp>
        <p:nvSpPr>
          <p:cNvPr id="11" name="Picture Placeholder 2">
            <a:extLst>
              <a:ext uri="{FF2B5EF4-FFF2-40B4-BE49-F238E27FC236}">
                <a16:creationId xmlns:a16="http://schemas.microsoft.com/office/drawing/2014/main" id="{B14BD83A-BF82-FA41-9AFD-EC8D9953BD24}"/>
              </a:ext>
            </a:extLst>
          </p:cNvPr>
          <p:cNvSpPr>
            <a:spLocks noGrp="1"/>
          </p:cNvSpPr>
          <p:nvPr>
            <p:ph type="pic" idx="1"/>
          </p:nvPr>
        </p:nvSpPr>
        <p:spPr>
          <a:xfrm>
            <a:off x="431999" y="680224"/>
            <a:ext cx="11324571" cy="52970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2" name="Content Placeholder 3">
            <a:extLst>
              <a:ext uri="{FF2B5EF4-FFF2-40B4-BE49-F238E27FC236}">
                <a16:creationId xmlns:a16="http://schemas.microsoft.com/office/drawing/2014/main" id="{44BF925E-FECB-7F40-967E-C5F8B9397DAC}"/>
              </a:ext>
            </a:extLst>
          </p:cNvPr>
          <p:cNvSpPr>
            <a:spLocks noGrp="1"/>
          </p:cNvSpPr>
          <p:nvPr>
            <p:ph sz="half" idx="2"/>
          </p:nvPr>
        </p:nvSpPr>
        <p:spPr>
          <a:xfrm>
            <a:off x="6043992" y="3590145"/>
            <a:ext cx="5400000" cy="2085896"/>
          </a:xfrm>
          <a:solidFill>
            <a:schemeClr val="accent3"/>
          </a:solidFill>
        </p:spPr>
        <p:txBody>
          <a:bodyPr lIns="216000" tIns="216000" rIns="216000" bIns="216000"/>
          <a:lstStyle>
            <a:lvl1pPr>
              <a:defRPr b="0" i="0">
                <a:solidFill>
                  <a:schemeClr val="bg1"/>
                </a:solidFill>
                <a:latin typeface="Montserrat" pitchFamily="2" charset="77"/>
              </a:defRPr>
            </a:lvl1pPr>
            <a:lvl2pPr>
              <a:defRPr b="0" i="0">
                <a:solidFill>
                  <a:schemeClr val="bg1"/>
                </a:solidFill>
                <a:latin typeface="Montserrat" pitchFamily="2" charset="77"/>
              </a:defRPr>
            </a:lvl2pPr>
            <a:lvl3pPr>
              <a:defRPr b="0" i="0">
                <a:solidFill>
                  <a:schemeClr val="bg1"/>
                </a:solidFill>
                <a:latin typeface="Montserrat" pitchFamily="2" charset="77"/>
              </a:defRPr>
            </a:lvl3pPr>
            <a:lvl4pPr>
              <a:defRPr b="0" i="0">
                <a:solidFill>
                  <a:schemeClr val="bg1"/>
                </a:solidFill>
                <a:latin typeface="Montserrat" pitchFamily="2" charset="77"/>
              </a:defRPr>
            </a:lvl4pPr>
            <a:lvl5pPr>
              <a:defRPr b="0" i="0">
                <a:solidFill>
                  <a:schemeClr val="bg1"/>
                </a:solidFill>
                <a:latin typeface="Montserrat"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40786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Picture with Highlight Text">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06B3882-64FF-964A-9483-F1D07DBBEF6D}"/>
              </a:ext>
            </a:extLst>
          </p:cNvPr>
          <p:cNvSpPr/>
          <p:nvPr userDrawn="1"/>
        </p:nvSpPr>
        <p:spPr>
          <a:xfrm>
            <a:off x="0" y="6261100"/>
            <a:ext cx="12192000" cy="201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A picture containing clock&#10;&#10;Description automatically generated">
            <a:extLst>
              <a:ext uri="{FF2B5EF4-FFF2-40B4-BE49-F238E27FC236}">
                <a16:creationId xmlns:a16="http://schemas.microsoft.com/office/drawing/2014/main" id="{DFA0D29D-7BF2-544F-835E-697FA824E3A7}"/>
              </a:ext>
            </a:extLst>
          </p:cNvPr>
          <p:cNvPicPr>
            <a:picLocks noChangeAspect="1"/>
          </p:cNvPicPr>
          <p:nvPr userDrawn="1"/>
        </p:nvPicPr>
        <p:blipFill rotWithShape="1">
          <a:blip r:embed="rId2"/>
          <a:srcRect b="7129"/>
          <a:stretch/>
        </p:blipFill>
        <p:spPr>
          <a:xfrm>
            <a:off x="9115124" y="6136544"/>
            <a:ext cx="3076876" cy="715868"/>
          </a:xfrm>
          <a:prstGeom prst="rect">
            <a:avLst/>
          </a:prstGeom>
        </p:spPr>
      </p:pic>
      <p:sp>
        <p:nvSpPr>
          <p:cNvPr id="16" name="Rectangle 15">
            <a:extLst>
              <a:ext uri="{FF2B5EF4-FFF2-40B4-BE49-F238E27FC236}">
                <a16:creationId xmlns:a16="http://schemas.microsoft.com/office/drawing/2014/main" id="{6FE0BAD9-2E93-C849-A08E-3324D24B7CE9}"/>
              </a:ext>
            </a:extLst>
          </p:cNvPr>
          <p:cNvSpPr/>
          <p:nvPr userDrawn="1"/>
        </p:nvSpPr>
        <p:spPr>
          <a:xfrm>
            <a:off x="0" y="6422571"/>
            <a:ext cx="12192000" cy="4354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B6EADB55-B831-8345-832F-D46BBD889E79}"/>
              </a:ext>
            </a:extLst>
          </p:cNvPr>
          <p:cNvSpPr>
            <a:spLocks noGrp="1"/>
          </p:cNvSpPr>
          <p:nvPr>
            <p:ph type="sldNum" sz="quarter" idx="12"/>
          </p:nvPr>
        </p:nvSpPr>
        <p:spPr/>
        <p:txBody>
          <a:bodyPr/>
          <a:lstStyle/>
          <a:p>
            <a:fld id="{E37164D7-9B6A-1C43-ACF7-FB85B36CD2BA}" type="slidenum">
              <a:rPr lang="en-US" smtClean="0"/>
              <a:t>‹#›</a:t>
            </a:fld>
            <a:endParaRPr lang="en-US"/>
          </a:p>
        </p:txBody>
      </p:sp>
      <p:sp>
        <p:nvSpPr>
          <p:cNvPr id="10" name="Picture Placeholder 2">
            <a:extLst>
              <a:ext uri="{FF2B5EF4-FFF2-40B4-BE49-F238E27FC236}">
                <a16:creationId xmlns:a16="http://schemas.microsoft.com/office/drawing/2014/main" id="{9E97D873-013D-8F42-9CED-6D3C20F46FC6}"/>
              </a:ext>
            </a:extLst>
          </p:cNvPr>
          <p:cNvSpPr>
            <a:spLocks noGrp="1"/>
          </p:cNvSpPr>
          <p:nvPr>
            <p:ph type="pic" idx="1"/>
          </p:nvPr>
        </p:nvSpPr>
        <p:spPr>
          <a:xfrm>
            <a:off x="431999" y="680224"/>
            <a:ext cx="11324571" cy="52970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Content Placeholder 3">
            <a:extLst>
              <a:ext uri="{FF2B5EF4-FFF2-40B4-BE49-F238E27FC236}">
                <a16:creationId xmlns:a16="http://schemas.microsoft.com/office/drawing/2014/main" id="{A47282FC-AAF6-8C4C-823C-0BAA86CC0B51}"/>
              </a:ext>
            </a:extLst>
          </p:cNvPr>
          <p:cNvSpPr>
            <a:spLocks noGrp="1"/>
          </p:cNvSpPr>
          <p:nvPr>
            <p:ph sz="half" idx="2"/>
          </p:nvPr>
        </p:nvSpPr>
        <p:spPr>
          <a:xfrm>
            <a:off x="6043992" y="3590145"/>
            <a:ext cx="5400000" cy="2085896"/>
          </a:xfrm>
          <a:solidFill>
            <a:schemeClr val="accent4"/>
          </a:solidFill>
        </p:spPr>
        <p:txBody>
          <a:bodyPr lIns="216000" tIns="216000" rIns="216000" bIns="216000"/>
          <a:lstStyle>
            <a:lvl1pPr>
              <a:defRPr b="0" i="0">
                <a:solidFill>
                  <a:schemeClr val="bg1"/>
                </a:solidFill>
                <a:latin typeface="Montserrat" pitchFamily="2" charset="77"/>
              </a:defRPr>
            </a:lvl1pPr>
            <a:lvl2pPr>
              <a:defRPr b="0" i="0">
                <a:solidFill>
                  <a:schemeClr val="bg1"/>
                </a:solidFill>
                <a:latin typeface="Montserrat" pitchFamily="2" charset="77"/>
              </a:defRPr>
            </a:lvl2pPr>
            <a:lvl3pPr>
              <a:defRPr b="0" i="0">
                <a:solidFill>
                  <a:schemeClr val="bg1"/>
                </a:solidFill>
                <a:latin typeface="Montserrat" pitchFamily="2" charset="77"/>
              </a:defRPr>
            </a:lvl3pPr>
            <a:lvl4pPr>
              <a:defRPr b="0" i="0">
                <a:solidFill>
                  <a:schemeClr val="bg1"/>
                </a:solidFill>
                <a:latin typeface="Montserrat" pitchFamily="2" charset="77"/>
              </a:defRPr>
            </a:lvl4pPr>
            <a:lvl5pPr>
              <a:defRPr b="0" i="0">
                <a:solidFill>
                  <a:schemeClr val="bg1"/>
                </a:solidFill>
                <a:latin typeface="Montserrat"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237426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Picture with Highlight Tex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2045956-7FEE-864C-81DC-03098D22BE2D}"/>
              </a:ext>
            </a:extLst>
          </p:cNvPr>
          <p:cNvSpPr/>
          <p:nvPr userDrawn="1"/>
        </p:nvSpPr>
        <p:spPr>
          <a:xfrm>
            <a:off x="0" y="6261100"/>
            <a:ext cx="12192000" cy="201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picture containing clock&#10;&#10;Description automatically generated">
            <a:extLst>
              <a:ext uri="{FF2B5EF4-FFF2-40B4-BE49-F238E27FC236}">
                <a16:creationId xmlns:a16="http://schemas.microsoft.com/office/drawing/2014/main" id="{437D49D3-079C-F34B-962C-735F036B6C16}"/>
              </a:ext>
            </a:extLst>
          </p:cNvPr>
          <p:cNvPicPr>
            <a:picLocks noChangeAspect="1"/>
          </p:cNvPicPr>
          <p:nvPr userDrawn="1"/>
        </p:nvPicPr>
        <p:blipFill rotWithShape="1">
          <a:blip r:embed="rId2"/>
          <a:srcRect b="7129"/>
          <a:stretch/>
        </p:blipFill>
        <p:spPr>
          <a:xfrm>
            <a:off x="9115124" y="6136544"/>
            <a:ext cx="3076876" cy="715868"/>
          </a:xfrm>
          <a:prstGeom prst="rect">
            <a:avLst/>
          </a:prstGeom>
        </p:spPr>
      </p:pic>
      <p:sp>
        <p:nvSpPr>
          <p:cNvPr id="15" name="Rectangle 14">
            <a:extLst>
              <a:ext uri="{FF2B5EF4-FFF2-40B4-BE49-F238E27FC236}">
                <a16:creationId xmlns:a16="http://schemas.microsoft.com/office/drawing/2014/main" id="{8E475C19-A717-A642-9F46-00730FFE6E81}"/>
              </a:ext>
            </a:extLst>
          </p:cNvPr>
          <p:cNvSpPr/>
          <p:nvPr userDrawn="1"/>
        </p:nvSpPr>
        <p:spPr>
          <a:xfrm>
            <a:off x="0" y="6422571"/>
            <a:ext cx="12192000" cy="4354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B6EADB55-B831-8345-832F-D46BBD889E79}"/>
              </a:ext>
            </a:extLst>
          </p:cNvPr>
          <p:cNvSpPr>
            <a:spLocks noGrp="1"/>
          </p:cNvSpPr>
          <p:nvPr>
            <p:ph type="sldNum" sz="quarter" idx="12"/>
          </p:nvPr>
        </p:nvSpPr>
        <p:spPr/>
        <p:txBody>
          <a:bodyPr/>
          <a:lstStyle/>
          <a:p>
            <a:fld id="{E37164D7-9B6A-1C43-ACF7-FB85B36CD2BA}" type="slidenum">
              <a:rPr lang="en-US" smtClean="0"/>
              <a:t>‹#›</a:t>
            </a:fld>
            <a:endParaRPr lang="en-US"/>
          </a:p>
        </p:txBody>
      </p:sp>
      <p:sp>
        <p:nvSpPr>
          <p:cNvPr id="8" name="Picture Placeholder 2">
            <a:extLst>
              <a:ext uri="{FF2B5EF4-FFF2-40B4-BE49-F238E27FC236}">
                <a16:creationId xmlns:a16="http://schemas.microsoft.com/office/drawing/2014/main" id="{C2357CD3-6B1B-8D42-9E68-933A855428EE}"/>
              </a:ext>
            </a:extLst>
          </p:cNvPr>
          <p:cNvSpPr>
            <a:spLocks noGrp="1"/>
          </p:cNvSpPr>
          <p:nvPr>
            <p:ph type="pic" idx="1"/>
          </p:nvPr>
        </p:nvSpPr>
        <p:spPr>
          <a:xfrm>
            <a:off x="431999" y="680224"/>
            <a:ext cx="11324571" cy="52970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Content Placeholder 3">
            <a:extLst>
              <a:ext uri="{FF2B5EF4-FFF2-40B4-BE49-F238E27FC236}">
                <a16:creationId xmlns:a16="http://schemas.microsoft.com/office/drawing/2014/main" id="{B45751A7-8B51-5645-81D0-45BA66CE052C}"/>
              </a:ext>
            </a:extLst>
          </p:cNvPr>
          <p:cNvSpPr>
            <a:spLocks noGrp="1"/>
          </p:cNvSpPr>
          <p:nvPr>
            <p:ph sz="half" idx="2"/>
          </p:nvPr>
        </p:nvSpPr>
        <p:spPr>
          <a:xfrm>
            <a:off x="6043992" y="3590145"/>
            <a:ext cx="5400000" cy="2085896"/>
          </a:xfrm>
          <a:solidFill>
            <a:schemeClr val="accent5"/>
          </a:solidFill>
        </p:spPr>
        <p:txBody>
          <a:bodyPr lIns="216000" tIns="216000" rIns="216000" bIns="216000"/>
          <a:lstStyle>
            <a:lvl1pPr>
              <a:defRPr b="0" i="0">
                <a:solidFill>
                  <a:schemeClr val="bg1"/>
                </a:solidFill>
                <a:latin typeface="Montserrat" pitchFamily="2" charset="77"/>
              </a:defRPr>
            </a:lvl1pPr>
            <a:lvl2pPr>
              <a:defRPr b="0" i="0">
                <a:solidFill>
                  <a:schemeClr val="bg1"/>
                </a:solidFill>
                <a:latin typeface="Montserrat" pitchFamily="2" charset="77"/>
              </a:defRPr>
            </a:lvl2pPr>
            <a:lvl3pPr>
              <a:defRPr b="0" i="0">
                <a:solidFill>
                  <a:schemeClr val="bg1"/>
                </a:solidFill>
                <a:latin typeface="Montserrat" pitchFamily="2" charset="77"/>
              </a:defRPr>
            </a:lvl3pPr>
            <a:lvl4pPr>
              <a:defRPr b="0" i="0">
                <a:solidFill>
                  <a:schemeClr val="bg1"/>
                </a:solidFill>
                <a:latin typeface="Montserrat" pitchFamily="2" charset="77"/>
              </a:defRPr>
            </a:lvl4pPr>
            <a:lvl5pPr>
              <a:defRPr b="0" i="0">
                <a:solidFill>
                  <a:schemeClr val="bg1"/>
                </a:solidFill>
                <a:latin typeface="Montserrat"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64241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hart">
    <p:bg>
      <p:bgPr>
        <a:solidFill>
          <a:schemeClr val="bg1"/>
        </a:solidFill>
        <a:effectLst/>
      </p:bgPr>
    </p:bg>
    <p:spTree>
      <p:nvGrpSpPr>
        <p:cNvPr id="1" name=""/>
        <p:cNvGrpSpPr/>
        <p:nvPr/>
      </p:nvGrpSpPr>
      <p:grpSpPr>
        <a:xfrm>
          <a:off x="0" y="0"/>
          <a:ext cx="0" cy="0"/>
          <a:chOff x="0" y="0"/>
          <a:chExt cx="0" cy="0"/>
        </a:xfrm>
      </p:grpSpPr>
      <p:sp>
        <p:nvSpPr>
          <p:cNvPr id="15" name="Chart Placeholder 2">
            <a:extLst>
              <a:ext uri="{FF2B5EF4-FFF2-40B4-BE49-F238E27FC236}">
                <a16:creationId xmlns:a16="http://schemas.microsoft.com/office/drawing/2014/main" id="{AB7457E5-D9DD-4648-A183-7A36708568BE}"/>
              </a:ext>
            </a:extLst>
          </p:cNvPr>
          <p:cNvSpPr>
            <a:spLocks noGrp="1"/>
          </p:cNvSpPr>
          <p:nvPr>
            <p:ph type="chart" sz="quarter" idx="13"/>
          </p:nvPr>
        </p:nvSpPr>
        <p:spPr>
          <a:xfrm>
            <a:off x="431800" y="1970463"/>
            <a:ext cx="11324771" cy="4187489"/>
          </a:xfrm>
        </p:spPr>
        <p:txBody>
          <a:bodyPr/>
          <a:lstStyle/>
          <a:p>
            <a:endParaRPr lang="en-US" dirty="0"/>
          </a:p>
        </p:txBody>
      </p:sp>
      <p:sp>
        <p:nvSpPr>
          <p:cNvPr id="6" name="Slide Number Placeholder 5">
            <a:extLst>
              <a:ext uri="{FF2B5EF4-FFF2-40B4-BE49-F238E27FC236}">
                <a16:creationId xmlns:a16="http://schemas.microsoft.com/office/drawing/2014/main" id="{CCA3B0BE-4230-5A43-9A44-A12CA96786BE}"/>
              </a:ext>
            </a:extLst>
          </p:cNvPr>
          <p:cNvSpPr>
            <a:spLocks noGrp="1"/>
          </p:cNvSpPr>
          <p:nvPr>
            <p:ph type="sldNum" sz="quarter" idx="12"/>
          </p:nvPr>
        </p:nvSpPr>
        <p:spPr/>
        <p:txBody>
          <a:bodyPr/>
          <a:lstStyle/>
          <a:p>
            <a:fld id="{E37164D7-9B6A-1C43-ACF7-FB85B36CD2BA}" type="slidenum">
              <a:rPr lang="en-US" smtClean="0"/>
              <a:t>‹#›</a:t>
            </a:fld>
            <a:endParaRPr lang="en-US"/>
          </a:p>
        </p:txBody>
      </p:sp>
      <p:sp>
        <p:nvSpPr>
          <p:cNvPr id="9" name="Title 1">
            <a:extLst>
              <a:ext uri="{FF2B5EF4-FFF2-40B4-BE49-F238E27FC236}">
                <a16:creationId xmlns:a16="http://schemas.microsoft.com/office/drawing/2014/main" id="{307AD80B-6DDA-9C48-BCE5-4391D00974E9}"/>
              </a:ext>
            </a:extLst>
          </p:cNvPr>
          <p:cNvSpPr>
            <a:spLocks noGrp="1"/>
          </p:cNvSpPr>
          <p:nvPr>
            <p:ph type="title"/>
          </p:nvPr>
        </p:nvSpPr>
        <p:spPr>
          <a:xfrm>
            <a:off x="431999" y="898246"/>
            <a:ext cx="11324572" cy="895494"/>
          </a:xfrm>
        </p:spPr>
        <p:txBody>
          <a:bodyPr/>
          <a:lstStyle/>
          <a:p>
            <a:r>
              <a:rPr lang="en-US" dirty="0"/>
              <a:t>Click to edit Master title style</a:t>
            </a:r>
          </a:p>
        </p:txBody>
      </p:sp>
      <p:pic>
        <p:nvPicPr>
          <p:cNvPr id="7" name="Picture 6">
            <a:extLst>
              <a:ext uri="{FF2B5EF4-FFF2-40B4-BE49-F238E27FC236}">
                <a16:creationId xmlns:a16="http://schemas.microsoft.com/office/drawing/2014/main" id="{231AFD98-8F68-A54F-B7E8-13A3BEAF2657}"/>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802370" y="254093"/>
            <a:ext cx="955221" cy="379536"/>
          </a:xfrm>
          <a:prstGeom prst="rect">
            <a:avLst/>
          </a:prstGeom>
        </p:spPr>
      </p:pic>
    </p:spTree>
    <p:extLst>
      <p:ext uri="{BB962C8B-B14F-4D97-AF65-F5344CB8AC3E}">
        <p14:creationId xmlns:p14="http://schemas.microsoft.com/office/powerpoint/2010/main" val="18650754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hart with Text">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A3B0BE-4230-5A43-9A44-A12CA96786BE}"/>
              </a:ext>
            </a:extLst>
          </p:cNvPr>
          <p:cNvSpPr>
            <a:spLocks noGrp="1"/>
          </p:cNvSpPr>
          <p:nvPr>
            <p:ph type="sldNum" sz="quarter" idx="12"/>
          </p:nvPr>
        </p:nvSpPr>
        <p:spPr/>
        <p:txBody>
          <a:bodyPr/>
          <a:lstStyle/>
          <a:p>
            <a:fld id="{E37164D7-9B6A-1C43-ACF7-FB85B36CD2BA}" type="slidenum">
              <a:rPr lang="en-US" smtClean="0"/>
              <a:t>‹#›</a:t>
            </a:fld>
            <a:endParaRPr lang="en-US"/>
          </a:p>
        </p:txBody>
      </p:sp>
      <p:sp>
        <p:nvSpPr>
          <p:cNvPr id="11" name="Content Placeholder 3">
            <a:extLst>
              <a:ext uri="{FF2B5EF4-FFF2-40B4-BE49-F238E27FC236}">
                <a16:creationId xmlns:a16="http://schemas.microsoft.com/office/drawing/2014/main" id="{251FD078-A536-DD4B-9EB8-2618FCA9D770}"/>
              </a:ext>
            </a:extLst>
          </p:cNvPr>
          <p:cNvSpPr>
            <a:spLocks noGrp="1"/>
          </p:cNvSpPr>
          <p:nvPr>
            <p:ph sz="half" idx="2"/>
          </p:nvPr>
        </p:nvSpPr>
        <p:spPr>
          <a:xfrm>
            <a:off x="6356571" y="1988230"/>
            <a:ext cx="5400000" cy="416972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hart Placeholder 2">
            <a:extLst>
              <a:ext uri="{FF2B5EF4-FFF2-40B4-BE49-F238E27FC236}">
                <a16:creationId xmlns:a16="http://schemas.microsoft.com/office/drawing/2014/main" id="{AB7457E5-D9DD-4648-A183-7A36708568BE}"/>
              </a:ext>
            </a:extLst>
          </p:cNvPr>
          <p:cNvSpPr>
            <a:spLocks noGrp="1"/>
          </p:cNvSpPr>
          <p:nvPr>
            <p:ph type="chart" sz="quarter" idx="13"/>
          </p:nvPr>
        </p:nvSpPr>
        <p:spPr>
          <a:xfrm>
            <a:off x="431800" y="1970463"/>
            <a:ext cx="5400199" cy="4187489"/>
          </a:xfrm>
        </p:spPr>
        <p:txBody>
          <a:bodyPr/>
          <a:lstStyle/>
          <a:p>
            <a:endParaRPr lang="en-US" dirty="0"/>
          </a:p>
        </p:txBody>
      </p:sp>
      <p:sp>
        <p:nvSpPr>
          <p:cNvPr id="8" name="Title 1">
            <a:extLst>
              <a:ext uri="{FF2B5EF4-FFF2-40B4-BE49-F238E27FC236}">
                <a16:creationId xmlns:a16="http://schemas.microsoft.com/office/drawing/2014/main" id="{83539EA6-32FF-7349-8759-54DF4A3DB093}"/>
              </a:ext>
            </a:extLst>
          </p:cNvPr>
          <p:cNvSpPr>
            <a:spLocks noGrp="1"/>
          </p:cNvSpPr>
          <p:nvPr>
            <p:ph type="title"/>
          </p:nvPr>
        </p:nvSpPr>
        <p:spPr>
          <a:xfrm>
            <a:off x="431999" y="898246"/>
            <a:ext cx="11324572" cy="895494"/>
          </a:xfrm>
        </p:spPr>
        <p:txBody>
          <a:bodyPr/>
          <a:lstStyle/>
          <a:p>
            <a:r>
              <a:rPr lang="en-US" dirty="0"/>
              <a:t>Click to edit Master title style</a:t>
            </a:r>
          </a:p>
        </p:txBody>
      </p:sp>
      <p:pic>
        <p:nvPicPr>
          <p:cNvPr id="9" name="Picture 8">
            <a:extLst>
              <a:ext uri="{FF2B5EF4-FFF2-40B4-BE49-F238E27FC236}">
                <a16:creationId xmlns:a16="http://schemas.microsoft.com/office/drawing/2014/main" id="{E5F37D3E-2316-A74C-9912-0905A8E42587}"/>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802370" y="254093"/>
            <a:ext cx="955221" cy="379536"/>
          </a:xfrm>
          <a:prstGeom prst="rect">
            <a:avLst/>
          </a:prstGeom>
        </p:spPr>
      </p:pic>
    </p:spTree>
    <p:extLst>
      <p:ext uri="{BB962C8B-B14F-4D97-AF65-F5344CB8AC3E}">
        <p14:creationId xmlns:p14="http://schemas.microsoft.com/office/powerpoint/2010/main" val="18120591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able">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A3B0BE-4230-5A43-9A44-A12CA96786BE}"/>
              </a:ext>
            </a:extLst>
          </p:cNvPr>
          <p:cNvSpPr>
            <a:spLocks noGrp="1"/>
          </p:cNvSpPr>
          <p:nvPr>
            <p:ph type="sldNum" sz="quarter" idx="12"/>
          </p:nvPr>
        </p:nvSpPr>
        <p:spPr/>
        <p:txBody>
          <a:bodyPr/>
          <a:lstStyle/>
          <a:p>
            <a:fld id="{E37164D7-9B6A-1C43-ACF7-FB85B36CD2BA}" type="slidenum">
              <a:rPr lang="en-US" smtClean="0"/>
              <a:t>‹#›</a:t>
            </a:fld>
            <a:endParaRPr lang="en-US"/>
          </a:p>
        </p:txBody>
      </p:sp>
      <p:sp>
        <p:nvSpPr>
          <p:cNvPr id="9" name="Table Placeholder 2">
            <a:extLst>
              <a:ext uri="{FF2B5EF4-FFF2-40B4-BE49-F238E27FC236}">
                <a16:creationId xmlns:a16="http://schemas.microsoft.com/office/drawing/2014/main" id="{BB9050EB-BB0B-7E4A-A871-D2BE8C87C8AC}"/>
              </a:ext>
            </a:extLst>
          </p:cNvPr>
          <p:cNvSpPr>
            <a:spLocks noGrp="1"/>
          </p:cNvSpPr>
          <p:nvPr>
            <p:ph type="tbl" sz="quarter" idx="14"/>
          </p:nvPr>
        </p:nvSpPr>
        <p:spPr>
          <a:xfrm>
            <a:off x="431800" y="1987590"/>
            <a:ext cx="11325225" cy="4170362"/>
          </a:xfrm>
        </p:spPr>
        <p:txBody>
          <a:bodyPr/>
          <a:lstStyle/>
          <a:p>
            <a:endParaRPr lang="en-US" dirty="0"/>
          </a:p>
        </p:txBody>
      </p:sp>
      <p:sp>
        <p:nvSpPr>
          <p:cNvPr id="10" name="Title 1">
            <a:extLst>
              <a:ext uri="{FF2B5EF4-FFF2-40B4-BE49-F238E27FC236}">
                <a16:creationId xmlns:a16="http://schemas.microsoft.com/office/drawing/2014/main" id="{5DF75CE4-3559-BF47-8600-0E165BB546F9}"/>
              </a:ext>
            </a:extLst>
          </p:cNvPr>
          <p:cNvSpPr>
            <a:spLocks noGrp="1"/>
          </p:cNvSpPr>
          <p:nvPr>
            <p:ph type="title"/>
          </p:nvPr>
        </p:nvSpPr>
        <p:spPr>
          <a:xfrm>
            <a:off x="431999" y="898246"/>
            <a:ext cx="11324572" cy="895494"/>
          </a:xfrm>
        </p:spPr>
        <p:txBody>
          <a:bodyPr/>
          <a:lstStyle/>
          <a:p>
            <a:r>
              <a:rPr lang="en-US" dirty="0"/>
              <a:t>Click to edit Master title style</a:t>
            </a:r>
          </a:p>
        </p:txBody>
      </p:sp>
      <p:pic>
        <p:nvPicPr>
          <p:cNvPr id="7" name="Picture 6">
            <a:extLst>
              <a:ext uri="{FF2B5EF4-FFF2-40B4-BE49-F238E27FC236}">
                <a16:creationId xmlns:a16="http://schemas.microsoft.com/office/drawing/2014/main" id="{0A81F455-815B-9B4B-9300-9816FCFFCC48}"/>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802370" y="254093"/>
            <a:ext cx="955221" cy="379536"/>
          </a:xfrm>
          <a:prstGeom prst="rect">
            <a:avLst/>
          </a:prstGeom>
        </p:spPr>
      </p:pic>
    </p:spTree>
    <p:extLst>
      <p:ext uri="{BB962C8B-B14F-4D97-AF65-F5344CB8AC3E}">
        <p14:creationId xmlns:p14="http://schemas.microsoft.com/office/powerpoint/2010/main" val="16093985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able with Text">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A3B0BE-4230-5A43-9A44-A12CA96786BE}"/>
              </a:ext>
            </a:extLst>
          </p:cNvPr>
          <p:cNvSpPr>
            <a:spLocks noGrp="1"/>
          </p:cNvSpPr>
          <p:nvPr>
            <p:ph type="sldNum" sz="quarter" idx="12"/>
          </p:nvPr>
        </p:nvSpPr>
        <p:spPr/>
        <p:txBody>
          <a:bodyPr/>
          <a:lstStyle/>
          <a:p>
            <a:fld id="{E37164D7-9B6A-1C43-ACF7-FB85B36CD2BA}" type="slidenum">
              <a:rPr lang="en-US" smtClean="0"/>
              <a:t>‹#›</a:t>
            </a:fld>
            <a:endParaRPr lang="en-US"/>
          </a:p>
        </p:txBody>
      </p:sp>
      <p:sp>
        <p:nvSpPr>
          <p:cNvPr id="11" name="Content Placeholder 3">
            <a:extLst>
              <a:ext uri="{FF2B5EF4-FFF2-40B4-BE49-F238E27FC236}">
                <a16:creationId xmlns:a16="http://schemas.microsoft.com/office/drawing/2014/main" id="{251FD078-A536-DD4B-9EB8-2618FCA9D770}"/>
              </a:ext>
            </a:extLst>
          </p:cNvPr>
          <p:cNvSpPr>
            <a:spLocks noGrp="1"/>
          </p:cNvSpPr>
          <p:nvPr>
            <p:ph sz="half" idx="2"/>
          </p:nvPr>
        </p:nvSpPr>
        <p:spPr>
          <a:xfrm>
            <a:off x="6356571" y="1988230"/>
            <a:ext cx="5400000" cy="416972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able Placeholder 2">
            <a:extLst>
              <a:ext uri="{FF2B5EF4-FFF2-40B4-BE49-F238E27FC236}">
                <a16:creationId xmlns:a16="http://schemas.microsoft.com/office/drawing/2014/main" id="{11516621-653E-5240-A9B8-B0209CDF9BD6}"/>
              </a:ext>
            </a:extLst>
          </p:cNvPr>
          <p:cNvSpPr>
            <a:spLocks noGrp="1"/>
          </p:cNvSpPr>
          <p:nvPr>
            <p:ph type="tbl" sz="quarter" idx="14"/>
          </p:nvPr>
        </p:nvSpPr>
        <p:spPr>
          <a:xfrm>
            <a:off x="431800" y="1970462"/>
            <a:ext cx="5400675" cy="4187490"/>
          </a:xfrm>
        </p:spPr>
        <p:txBody>
          <a:bodyPr/>
          <a:lstStyle/>
          <a:p>
            <a:endParaRPr lang="en-US"/>
          </a:p>
        </p:txBody>
      </p:sp>
      <p:sp>
        <p:nvSpPr>
          <p:cNvPr id="10" name="Title 1">
            <a:extLst>
              <a:ext uri="{FF2B5EF4-FFF2-40B4-BE49-F238E27FC236}">
                <a16:creationId xmlns:a16="http://schemas.microsoft.com/office/drawing/2014/main" id="{5C3C022C-7052-D946-A927-38B95EFD61FE}"/>
              </a:ext>
            </a:extLst>
          </p:cNvPr>
          <p:cNvSpPr>
            <a:spLocks noGrp="1"/>
          </p:cNvSpPr>
          <p:nvPr>
            <p:ph type="title"/>
          </p:nvPr>
        </p:nvSpPr>
        <p:spPr>
          <a:xfrm>
            <a:off x="431999" y="898246"/>
            <a:ext cx="11324572" cy="895494"/>
          </a:xfrm>
        </p:spPr>
        <p:txBody>
          <a:bodyPr/>
          <a:lstStyle/>
          <a:p>
            <a:r>
              <a:rPr lang="en-US" dirty="0"/>
              <a:t>Click to edit Master title style</a:t>
            </a:r>
          </a:p>
        </p:txBody>
      </p:sp>
      <p:pic>
        <p:nvPicPr>
          <p:cNvPr id="8" name="Picture 7">
            <a:extLst>
              <a:ext uri="{FF2B5EF4-FFF2-40B4-BE49-F238E27FC236}">
                <a16:creationId xmlns:a16="http://schemas.microsoft.com/office/drawing/2014/main" id="{04A6295A-B623-4144-9029-B33A17413BAB}"/>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802370" y="254093"/>
            <a:ext cx="955221" cy="379536"/>
          </a:xfrm>
          <a:prstGeom prst="rect">
            <a:avLst/>
          </a:prstGeom>
        </p:spPr>
      </p:pic>
    </p:spTree>
    <p:extLst>
      <p:ext uri="{BB962C8B-B14F-4D97-AF65-F5344CB8AC3E}">
        <p14:creationId xmlns:p14="http://schemas.microsoft.com/office/powerpoint/2010/main" val="380299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Generic) Header_White">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clock&#10;&#10;Description automatically generated">
            <a:extLst>
              <a:ext uri="{FF2B5EF4-FFF2-40B4-BE49-F238E27FC236}">
                <a16:creationId xmlns:a16="http://schemas.microsoft.com/office/drawing/2014/main" id="{EE4C3513-BD67-C046-8B44-2DFD46273382}"/>
              </a:ext>
            </a:extLst>
          </p:cNvPr>
          <p:cNvPicPr>
            <a:picLocks noChangeAspect="1"/>
          </p:cNvPicPr>
          <p:nvPr userDrawn="1"/>
        </p:nvPicPr>
        <p:blipFill rotWithShape="1">
          <a:blip r:embed="rId2"/>
          <a:srcRect l="231" r="187" b="5504"/>
          <a:stretch/>
        </p:blipFill>
        <p:spPr>
          <a:xfrm>
            <a:off x="0" y="3958439"/>
            <a:ext cx="12192000" cy="2899561"/>
          </a:xfrm>
          <a:prstGeom prst="rect">
            <a:avLst/>
          </a:prstGeom>
        </p:spPr>
      </p:pic>
      <p:sp>
        <p:nvSpPr>
          <p:cNvPr id="8" name="Rectangle 7">
            <a:extLst>
              <a:ext uri="{FF2B5EF4-FFF2-40B4-BE49-F238E27FC236}">
                <a16:creationId xmlns:a16="http://schemas.microsoft.com/office/drawing/2014/main" id="{BF7656D9-9D1F-644F-B2BC-CDFC924CB013}"/>
              </a:ext>
            </a:extLst>
          </p:cNvPr>
          <p:cNvSpPr/>
          <p:nvPr userDrawn="1"/>
        </p:nvSpPr>
        <p:spPr>
          <a:xfrm>
            <a:off x="0" y="6422571"/>
            <a:ext cx="12192000" cy="4354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800EF8-4A82-8A4C-96A0-D78EBD9ED1FD}"/>
              </a:ext>
            </a:extLst>
          </p:cNvPr>
          <p:cNvSpPr>
            <a:spLocks noGrp="1"/>
          </p:cNvSpPr>
          <p:nvPr>
            <p:ph type="title" hasCustomPrompt="1"/>
          </p:nvPr>
        </p:nvSpPr>
        <p:spPr>
          <a:xfrm>
            <a:off x="448057" y="1003048"/>
            <a:ext cx="11308514" cy="1549153"/>
          </a:xfrm>
        </p:spPr>
        <p:txBody>
          <a:bodyPr anchor="b"/>
          <a:lstStyle>
            <a:lvl1pPr>
              <a:defRPr sz="4000">
                <a:solidFill>
                  <a:schemeClr val="accent1"/>
                </a:solidFill>
              </a:defRPr>
            </a:lvl1pPr>
          </a:lstStyle>
          <a:p>
            <a:r>
              <a:rPr lang="en-US" dirty="0"/>
              <a:t>Click to edit Divider title style</a:t>
            </a:r>
          </a:p>
        </p:txBody>
      </p:sp>
      <p:sp>
        <p:nvSpPr>
          <p:cNvPr id="3" name="Text Placeholder 2">
            <a:extLst>
              <a:ext uri="{FF2B5EF4-FFF2-40B4-BE49-F238E27FC236}">
                <a16:creationId xmlns:a16="http://schemas.microsoft.com/office/drawing/2014/main" id="{13E2A1BD-6EA5-5148-AC97-A6CE1E2688DF}"/>
              </a:ext>
            </a:extLst>
          </p:cNvPr>
          <p:cNvSpPr>
            <a:spLocks noGrp="1"/>
          </p:cNvSpPr>
          <p:nvPr>
            <p:ph type="body" idx="1"/>
          </p:nvPr>
        </p:nvSpPr>
        <p:spPr>
          <a:xfrm>
            <a:off x="448057" y="2921620"/>
            <a:ext cx="11308514" cy="667400"/>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CCA3B0BE-4230-5A43-9A44-A12CA96786BE}"/>
              </a:ext>
            </a:extLst>
          </p:cNvPr>
          <p:cNvSpPr>
            <a:spLocks noGrp="1"/>
          </p:cNvSpPr>
          <p:nvPr>
            <p:ph type="sldNum" sz="quarter" idx="12"/>
          </p:nvPr>
        </p:nvSpPr>
        <p:spPr/>
        <p:txBody>
          <a:bodyPr/>
          <a:lstStyle>
            <a:lvl1pPr>
              <a:defRPr>
                <a:solidFill>
                  <a:schemeClr val="tx2"/>
                </a:solidFill>
              </a:defRPr>
            </a:lvl1pPr>
          </a:lstStyle>
          <a:p>
            <a:fld id="{E37164D7-9B6A-1C43-ACF7-FB85B36CD2BA}" type="slidenum">
              <a:rPr lang="en-US" smtClean="0"/>
              <a:pPr/>
              <a:t>‹#›</a:t>
            </a:fld>
            <a:endParaRPr lang="en-US" dirty="0"/>
          </a:p>
        </p:txBody>
      </p:sp>
      <p:pic>
        <p:nvPicPr>
          <p:cNvPr id="12" name="Picture 11">
            <a:extLst>
              <a:ext uri="{FF2B5EF4-FFF2-40B4-BE49-F238E27FC236}">
                <a16:creationId xmlns:a16="http://schemas.microsoft.com/office/drawing/2014/main" id="{26B5781E-ED10-F643-82F7-8FCEE447E7D6}"/>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10802370" y="254093"/>
            <a:ext cx="955221" cy="379536"/>
          </a:xfrm>
          <a:prstGeom prst="rect">
            <a:avLst/>
          </a:prstGeom>
        </p:spPr>
      </p:pic>
    </p:spTree>
    <p:extLst>
      <p:ext uri="{BB962C8B-B14F-4D97-AF65-F5344CB8AC3E}">
        <p14:creationId xmlns:p14="http://schemas.microsoft.com/office/powerpoint/2010/main" val="1854997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SmartArt_diagram">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A3B0BE-4230-5A43-9A44-A12CA96786BE}"/>
              </a:ext>
            </a:extLst>
          </p:cNvPr>
          <p:cNvSpPr>
            <a:spLocks noGrp="1"/>
          </p:cNvSpPr>
          <p:nvPr>
            <p:ph type="sldNum" sz="quarter" idx="12"/>
          </p:nvPr>
        </p:nvSpPr>
        <p:spPr/>
        <p:txBody>
          <a:bodyPr/>
          <a:lstStyle/>
          <a:p>
            <a:fld id="{E37164D7-9B6A-1C43-ACF7-FB85B36CD2BA}" type="slidenum">
              <a:rPr lang="en-US" smtClean="0"/>
              <a:t>‹#›</a:t>
            </a:fld>
            <a:endParaRPr lang="en-US"/>
          </a:p>
        </p:txBody>
      </p:sp>
      <p:sp>
        <p:nvSpPr>
          <p:cNvPr id="10" name="Title 1">
            <a:extLst>
              <a:ext uri="{FF2B5EF4-FFF2-40B4-BE49-F238E27FC236}">
                <a16:creationId xmlns:a16="http://schemas.microsoft.com/office/drawing/2014/main" id="{5DF75CE4-3559-BF47-8600-0E165BB546F9}"/>
              </a:ext>
            </a:extLst>
          </p:cNvPr>
          <p:cNvSpPr>
            <a:spLocks noGrp="1"/>
          </p:cNvSpPr>
          <p:nvPr>
            <p:ph type="title"/>
          </p:nvPr>
        </p:nvSpPr>
        <p:spPr>
          <a:xfrm>
            <a:off x="431999" y="898286"/>
            <a:ext cx="11324572" cy="895454"/>
          </a:xfrm>
        </p:spPr>
        <p:txBody>
          <a:bodyPr/>
          <a:lstStyle/>
          <a:p>
            <a:r>
              <a:rPr lang="en-US" dirty="0"/>
              <a:t>Click to edit Master title style</a:t>
            </a:r>
          </a:p>
        </p:txBody>
      </p:sp>
      <p:sp>
        <p:nvSpPr>
          <p:cNvPr id="3" name="SmartArt Placeholder 2">
            <a:extLst>
              <a:ext uri="{FF2B5EF4-FFF2-40B4-BE49-F238E27FC236}">
                <a16:creationId xmlns:a16="http://schemas.microsoft.com/office/drawing/2014/main" id="{45166D82-EAA2-AD46-A4A2-E8BB38BF0C2E}"/>
              </a:ext>
            </a:extLst>
          </p:cNvPr>
          <p:cNvSpPr>
            <a:spLocks noGrp="1"/>
          </p:cNvSpPr>
          <p:nvPr>
            <p:ph type="dgm" sz="quarter" idx="15"/>
          </p:nvPr>
        </p:nvSpPr>
        <p:spPr>
          <a:xfrm>
            <a:off x="431799" y="1987550"/>
            <a:ext cx="11324571" cy="4170362"/>
          </a:xfrm>
        </p:spPr>
        <p:txBody>
          <a:bodyPr/>
          <a:lstStyle/>
          <a:p>
            <a:endParaRPr lang="en-US"/>
          </a:p>
        </p:txBody>
      </p:sp>
      <p:pic>
        <p:nvPicPr>
          <p:cNvPr id="8" name="Picture 7">
            <a:extLst>
              <a:ext uri="{FF2B5EF4-FFF2-40B4-BE49-F238E27FC236}">
                <a16:creationId xmlns:a16="http://schemas.microsoft.com/office/drawing/2014/main" id="{8DF74DF6-3505-9740-AE3B-E98C9311B95A}"/>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802370" y="254093"/>
            <a:ext cx="955221" cy="379536"/>
          </a:xfrm>
          <a:prstGeom prst="rect">
            <a:avLst/>
          </a:prstGeom>
        </p:spPr>
      </p:pic>
    </p:spTree>
    <p:extLst>
      <p:ext uri="{BB962C8B-B14F-4D97-AF65-F5344CB8AC3E}">
        <p14:creationId xmlns:p14="http://schemas.microsoft.com/office/powerpoint/2010/main" val="1126104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SmartArt_diagram with Text">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A3B0BE-4230-5A43-9A44-A12CA96786BE}"/>
              </a:ext>
            </a:extLst>
          </p:cNvPr>
          <p:cNvSpPr>
            <a:spLocks noGrp="1"/>
          </p:cNvSpPr>
          <p:nvPr>
            <p:ph type="sldNum" sz="quarter" idx="12"/>
          </p:nvPr>
        </p:nvSpPr>
        <p:spPr/>
        <p:txBody>
          <a:bodyPr/>
          <a:lstStyle/>
          <a:p>
            <a:fld id="{E37164D7-9B6A-1C43-ACF7-FB85B36CD2BA}" type="slidenum">
              <a:rPr lang="en-US" smtClean="0"/>
              <a:t>‹#›</a:t>
            </a:fld>
            <a:endParaRPr lang="en-US"/>
          </a:p>
        </p:txBody>
      </p:sp>
      <p:sp>
        <p:nvSpPr>
          <p:cNvPr id="11" name="Content Placeholder 3">
            <a:extLst>
              <a:ext uri="{FF2B5EF4-FFF2-40B4-BE49-F238E27FC236}">
                <a16:creationId xmlns:a16="http://schemas.microsoft.com/office/drawing/2014/main" id="{251FD078-A536-DD4B-9EB8-2618FCA9D770}"/>
              </a:ext>
            </a:extLst>
          </p:cNvPr>
          <p:cNvSpPr>
            <a:spLocks noGrp="1"/>
          </p:cNvSpPr>
          <p:nvPr>
            <p:ph sz="half" idx="2"/>
          </p:nvPr>
        </p:nvSpPr>
        <p:spPr>
          <a:xfrm>
            <a:off x="6356571" y="1988230"/>
            <a:ext cx="5400000" cy="416972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5C3C022C-7052-D946-A927-38B95EFD61FE}"/>
              </a:ext>
            </a:extLst>
          </p:cNvPr>
          <p:cNvSpPr>
            <a:spLocks noGrp="1"/>
          </p:cNvSpPr>
          <p:nvPr>
            <p:ph type="title"/>
          </p:nvPr>
        </p:nvSpPr>
        <p:spPr>
          <a:xfrm>
            <a:off x="431999" y="898246"/>
            <a:ext cx="11324572" cy="895494"/>
          </a:xfrm>
        </p:spPr>
        <p:txBody>
          <a:bodyPr/>
          <a:lstStyle/>
          <a:p>
            <a:r>
              <a:rPr lang="en-US" dirty="0"/>
              <a:t>Click to edit Master title style</a:t>
            </a:r>
          </a:p>
        </p:txBody>
      </p:sp>
      <p:sp>
        <p:nvSpPr>
          <p:cNvPr id="3" name="SmartArt Placeholder 2">
            <a:extLst>
              <a:ext uri="{FF2B5EF4-FFF2-40B4-BE49-F238E27FC236}">
                <a16:creationId xmlns:a16="http://schemas.microsoft.com/office/drawing/2014/main" id="{12398C05-ABBB-F44C-B771-A6784A50B448}"/>
              </a:ext>
            </a:extLst>
          </p:cNvPr>
          <p:cNvSpPr>
            <a:spLocks noGrp="1"/>
          </p:cNvSpPr>
          <p:nvPr>
            <p:ph type="dgm" sz="quarter" idx="15"/>
          </p:nvPr>
        </p:nvSpPr>
        <p:spPr>
          <a:xfrm>
            <a:off x="431800" y="1970088"/>
            <a:ext cx="5400675" cy="4187864"/>
          </a:xfrm>
        </p:spPr>
        <p:txBody>
          <a:bodyPr/>
          <a:lstStyle/>
          <a:p>
            <a:endParaRPr lang="en-US"/>
          </a:p>
        </p:txBody>
      </p:sp>
      <p:pic>
        <p:nvPicPr>
          <p:cNvPr id="8" name="Picture 7">
            <a:extLst>
              <a:ext uri="{FF2B5EF4-FFF2-40B4-BE49-F238E27FC236}">
                <a16:creationId xmlns:a16="http://schemas.microsoft.com/office/drawing/2014/main" id="{32A24070-195A-6942-B2A3-F522724CCF42}"/>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802370" y="254093"/>
            <a:ext cx="955221" cy="379536"/>
          </a:xfrm>
          <a:prstGeom prst="rect">
            <a:avLst/>
          </a:prstGeom>
        </p:spPr>
      </p:pic>
    </p:spTree>
    <p:extLst>
      <p:ext uri="{BB962C8B-B14F-4D97-AF65-F5344CB8AC3E}">
        <p14:creationId xmlns:p14="http://schemas.microsoft.com/office/powerpoint/2010/main" val="25647712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Picture">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A3B0BE-4230-5A43-9A44-A12CA96786BE}"/>
              </a:ext>
            </a:extLst>
          </p:cNvPr>
          <p:cNvSpPr>
            <a:spLocks noGrp="1"/>
          </p:cNvSpPr>
          <p:nvPr>
            <p:ph type="sldNum" sz="quarter" idx="12"/>
          </p:nvPr>
        </p:nvSpPr>
        <p:spPr/>
        <p:txBody>
          <a:bodyPr/>
          <a:lstStyle/>
          <a:p>
            <a:fld id="{E37164D7-9B6A-1C43-ACF7-FB85B36CD2BA}" type="slidenum">
              <a:rPr lang="en-US" smtClean="0"/>
              <a:t>‹#›</a:t>
            </a:fld>
            <a:endParaRPr lang="en-US"/>
          </a:p>
        </p:txBody>
      </p:sp>
      <p:sp>
        <p:nvSpPr>
          <p:cNvPr id="10" name="Title 1">
            <a:extLst>
              <a:ext uri="{FF2B5EF4-FFF2-40B4-BE49-F238E27FC236}">
                <a16:creationId xmlns:a16="http://schemas.microsoft.com/office/drawing/2014/main" id="{5DF75CE4-3559-BF47-8600-0E165BB546F9}"/>
              </a:ext>
            </a:extLst>
          </p:cNvPr>
          <p:cNvSpPr>
            <a:spLocks noGrp="1"/>
          </p:cNvSpPr>
          <p:nvPr>
            <p:ph type="title"/>
          </p:nvPr>
        </p:nvSpPr>
        <p:spPr>
          <a:xfrm>
            <a:off x="431999" y="898285"/>
            <a:ext cx="11324572" cy="895455"/>
          </a:xfrm>
        </p:spPr>
        <p:txBody>
          <a:bodyPr/>
          <a:lstStyle/>
          <a:p>
            <a:r>
              <a:rPr lang="en-US" dirty="0"/>
              <a:t>Click to edit Master title style</a:t>
            </a:r>
          </a:p>
        </p:txBody>
      </p:sp>
      <p:sp>
        <p:nvSpPr>
          <p:cNvPr id="4" name="Picture Placeholder 3">
            <a:extLst>
              <a:ext uri="{FF2B5EF4-FFF2-40B4-BE49-F238E27FC236}">
                <a16:creationId xmlns:a16="http://schemas.microsoft.com/office/drawing/2014/main" id="{1455541D-92F4-1E4A-BEE1-78CFB58AD7AB}"/>
              </a:ext>
            </a:extLst>
          </p:cNvPr>
          <p:cNvSpPr>
            <a:spLocks noGrp="1"/>
          </p:cNvSpPr>
          <p:nvPr>
            <p:ph type="pic" sz="quarter" idx="16"/>
          </p:nvPr>
        </p:nvSpPr>
        <p:spPr>
          <a:xfrm>
            <a:off x="431799" y="1987550"/>
            <a:ext cx="11324571" cy="4170363"/>
          </a:xfrm>
        </p:spPr>
        <p:txBody>
          <a:bodyPr/>
          <a:lstStyle/>
          <a:p>
            <a:endParaRPr lang="en-US"/>
          </a:p>
        </p:txBody>
      </p:sp>
      <p:pic>
        <p:nvPicPr>
          <p:cNvPr id="8" name="Picture 7">
            <a:extLst>
              <a:ext uri="{FF2B5EF4-FFF2-40B4-BE49-F238E27FC236}">
                <a16:creationId xmlns:a16="http://schemas.microsoft.com/office/drawing/2014/main" id="{158F4918-EB8B-2C47-9243-6F5D161135FF}"/>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802370" y="254093"/>
            <a:ext cx="955221" cy="379536"/>
          </a:xfrm>
          <a:prstGeom prst="rect">
            <a:avLst/>
          </a:prstGeom>
        </p:spPr>
      </p:pic>
    </p:spTree>
    <p:extLst>
      <p:ext uri="{BB962C8B-B14F-4D97-AF65-F5344CB8AC3E}">
        <p14:creationId xmlns:p14="http://schemas.microsoft.com/office/powerpoint/2010/main" val="8695528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Picture with Text">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A3B0BE-4230-5A43-9A44-A12CA96786BE}"/>
              </a:ext>
            </a:extLst>
          </p:cNvPr>
          <p:cNvSpPr>
            <a:spLocks noGrp="1"/>
          </p:cNvSpPr>
          <p:nvPr>
            <p:ph type="sldNum" sz="quarter" idx="12"/>
          </p:nvPr>
        </p:nvSpPr>
        <p:spPr/>
        <p:txBody>
          <a:bodyPr/>
          <a:lstStyle/>
          <a:p>
            <a:fld id="{E37164D7-9B6A-1C43-ACF7-FB85B36CD2BA}" type="slidenum">
              <a:rPr lang="en-US" smtClean="0"/>
              <a:t>‹#›</a:t>
            </a:fld>
            <a:endParaRPr lang="en-US"/>
          </a:p>
        </p:txBody>
      </p:sp>
      <p:sp>
        <p:nvSpPr>
          <p:cNvPr id="11" name="Content Placeholder 3">
            <a:extLst>
              <a:ext uri="{FF2B5EF4-FFF2-40B4-BE49-F238E27FC236}">
                <a16:creationId xmlns:a16="http://schemas.microsoft.com/office/drawing/2014/main" id="{251FD078-A536-DD4B-9EB8-2618FCA9D770}"/>
              </a:ext>
            </a:extLst>
          </p:cNvPr>
          <p:cNvSpPr>
            <a:spLocks noGrp="1"/>
          </p:cNvSpPr>
          <p:nvPr>
            <p:ph sz="half" idx="2"/>
          </p:nvPr>
        </p:nvSpPr>
        <p:spPr>
          <a:xfrm>
            <a:off x="6356571" y="1988230"/>
            <a:ext cx="5400000" cy="416972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5C3C022C-7052-D946-A927-38B95EFD61FE}"/>
              </a:ext>
            </a:extLst>
          </p:cNvPr>
          <p:cNvSpPr>
            <a:spLocks noGrp="1"/>
          </p:cNvSpPr>
          <p:nvPr>
            <p:ph type="title"/>
          </p:nvPr>
        </p:nvSpPr>
        <p:spPr>
          <a:xfrm>
            <a:off x="431999" y="898246"/>
            <a:ext cx="11324572" cy="895494"/>
          </a:xfrm>
        </p:spPr>
        <p:txBody>
          <a:bodyPr/>
          <a:lstStyle/>
          <a:p>
            <a:r>
              <a:rPr lang="en-US" dirty="0"/>
              <a:t>Click to edit Master title style</a:t>
            </a:r>
          </a:p>
        </p:txBody>
      </p:sp>
      <p:sp>
        <p:nvSpPr>
          <p:cNvPr id="4" name="Picture Placeholder 3">
            <a:extLst>
              <a:ext uri="{FF2B5EF4-FFF2-40B4-BE49-F238E27FC236}">
                <a16:creationId xmlns:a16="http://schemas.microsoft.com/office/drawing/2014/main" id="{1CC2DDF2-9D8C-5E44-9C32-FBF61F95AD32}"/>
              </a:ext>
            </a:extLst>
          </p:cNvPr>
          <p:cNvSpPr>
            <a:spLocks noGrp="1"/>
          </p:cNvSpPr>
          <p:nvPr>
            <p:ph type="pic" sz="quarter" idx="16"/>
          </p:nvPr>
        </p:nvSpPr>
        <p:spPr>
          <a:xfrm>
            <a:off x="431800" y="1970088"/>
            <a:ext cx="5400675" cy="4187864"/>
          </a:xfrm>
        </p:spPr>
        <p:txBody>
          <a:bodyPr/>
          <a:lstStyle/>
          <a:p>
            <a:endParaRPr lang="en-US"/>
          </a:p>
        </p:txBody>
      </p:sp>
      <p:pic>
        <p:nvPicPr>
          <p:cNvPr id="8" name="Picture 7">
            <a:extLst>
              <a:ext uri="{FF2B5EF4-FFF2-40B4-BE49-F238E27FC236}">
                <a16:creationId xmlns:a16="http://schemas.microsoft.com/office/drawing/2014/main" id="{C5712A8E-CCF0-0542-B92C-7D6A1A1D90EB}"/>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802370" y="254093"/>
            <a:ext cx="955221" cy="379536"/>
          </a:xfrm>
          <a:prstGeom prst="rect">
            <a:avLst/>
          </a:prstGeom>
        </p:spPr>
      </p:pic>
    </p:spTree>
    <p:extLst>
      <p:ext uri="{BB962C8B-B14F-4D97-AF65-F5344CB8AC3E}">
        <p14:creationId xmlns:p14="http://schemas.microsoft.com/office/powerpoint/2010/main" val="26339202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CC5B325-8423-7A40-9D12-8DB141A986DD}"/>
              </a:ext>
            </a:extLst>
          </p:cNvPr>
          <p:cNvSpPr>
            <a:spLocks noGrp="1"/>
          </p:cNvSpPr>
          <p:nvPr>
            <p:ph type="sldNum" sz="quarter" idx="12"/>
          </p:nvPr>
        </p:nvSpPr>
        <p:spPr/>
        <p:txBody>
          <a:bodyPr/>
          <a:lstStyle/>
          <a:p>
            <a:fld id="{E37164D7-9B6A-1C43-ACF7-FB85B36CD2BA}" type="slidenum">
              <a:rPr lang="en-US" smtClean="0"/>
              <a:t>‹#›</a:t>
            </a:fld>
            <a:endParaRPr lang="en-US"/>
          </a:p>
        </p:txBody>
      </p:sp>
      <p:pic>
        <p:nvPicPr>
          <p:cNvPr id="8" name="Picture 7">
            <a:extLst>
              <a:ext uri="{FF2B5EF4-FFF2-40B4-BE49-F238E27FC236}">
                <a16:creationId xmlns:a16="http://schemas.microsoft.com/office/drawing/2014/main" id="{E0E5621B-2230-0B43-B870-5C8ABC461934}"/>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802370" y="254093"/>
            <a:ext cx="955221" cy="379536"/>
          </a:xfrm>
          <a:prstGeom prst="rect">
            <a:avLst/>
          </a:prstGeom>
        </p:spPr>
      </p:pic>
      <p:sp>
        <p:nvSpPr>
          <p:cNvPr id="9" name="Title 1">
            <a:extLst>
              <a:ext uri="{FF2B5EF4-FFF2-40B4-BE49-F238E27FC236}">
                <a16:creationId xmlns:a16="http://schemas.microsoft.com/office/drawing/2014/main" id="{264C90BC-2802-0E4A-AB6A-A8CEDB8E9B00}"/>
              </a:ext>
            </a:extLst>
          </p:cNvPr>
          <p:cNvSpPr>
            <a:spLocks noGrp="1"/>
          </p:cNvSpPr>
          <p:nvPr>
            <p:ph type="title"/>
          </p:nvPr>
        </p:nvSpPr>
        <p:spPr>
          <a:xfrm>
            <a:off x="431999" y="898246"/>
            <a:ext cx="11324572" cy="895494"/>
          </a:xfrm>
        </p:spPr>
        <p:txBody>
          <a:bodyPr/>
          <a:lstStyle/>
          <a:p>
            <a:r>
              <a:rPr lang="en-US" dirty="0"/>
              <a:t>Click to edit Master title style</a:t>
            </a:r>
          </a:p>
        </p:txBody>
      </p:sp>
    </p:spTree>
    <p:extLst>
      <p:ext uri="{BB962C8B-B14F-4D97-AF65-F5344CB8AC3E}">
        <p14:creationId xmlns:p14="http://schemas.microsoft.com/office/powerpoint/2010/main" val="20704937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Only">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clock&#10;&#10;Description automatically generated">
            <a:extLst>
              <a:ext uri="{FF2B5EF4-FFF2-40B4-BE49-F238E27FC236}">
                <a16:creationId xmlns:a16="http://schemas.microsoft.com/office/drawing/2014/main" id="{C836F84A-9FE0-0F47-9AA8-19E05BD6EAAF}"/>
              </a:ext>
            </a:extLst>
          </p:cNvPr>
          <p:cNvPicPr>
            <a:picLocks noChangeAspect="1"/>
          </p:cNvPicPr>
          <p:nvPr userDrawn="1"/>
        </p:nvPicPr>
        <p:blipFill rotWithShape="1">
          <a:blip r:embed="rId2"/>
          <a:srcRect b="7129"/>
          <a:stretch/>
        </p:blipFill>
        <p:spPr>
          <a:xfrm>
            <a:off x="9115124" y="6136544"/>
            <a:ext cx="3076876" cy="715868"/>
          </a:xfrm>
          <a:prstGeom prst="rect">
            <a:avLst/>
          </a:prstGeom>
        </p:spPr>
      </p:pic>
      <p:sp>
        <p:nvSpPr>
          <p:cNvPr id="7" name="Rectangle 6">
            <a:extLst>
              <a:ext uri="{FF2B5EF4-FFF2-40B4-BE49-F238E27FC236}">
                <a16:creationId xmlns:a16="http://schemas.microsoft.com/office/drawing/2014/main" id="{5275896D-E67C-2847-A32F-96B309AF72F8}"/>
              </a:ext>
            </a:extLst>
          </p:cNvPr>
          <p:cNvSpPr/>
          <p:nvPr userDrawn="1"/>
        </p:nvSpPr>
        <p:spPr>
          <a:xfrm>
            <a:off x="0" y="6422571"/>
            <a:ext cx="12192000" cy="4354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ECC5B325-8423-7A40-9D12-8DB141A986DD}"/>
              </a:ext>
            </a:extLst>
          </p:cNvPr>
          <p:cNvSpPr>
            <a:spLocks noGrp="1"/>
          </p:cNvSpPr>
          <p:nvPr>
            <p:ph type="sldNum" sz="quarter" idx="12"/>
          </p:nvPr>
        </p:nvSpPr>
        <p:spPr/>
        <p:txBody>
          <a:bodyPr/>
          <a:lstStyle/>
          <a:p>
            <a:fld id="{E37164D7-9B6A-1C43-ACF7-FB85B36CD2BA}" type="slidenum">
              <a:rPr lang="en-US" smtClean="0"/>
              <a:t>‹#›</a:t>
            </a:fld>
            <a:endParaRPr lang="en-US"/>
          </a:p>
        </p:txBody>
      </p:sp>
      <p:pic>
        <p:nvPicPr>
          <p:cNvPr id="8" name="Picture 7">
            <a:extLst>
              <a:ext uri="{FF2B5EF4-FFF2-40B4-BE49-F238E27FC236}">
                <a16:creationId xmlns:a16="http://schemas.microsoft.com/office/drawing/2014/main" id="{E0E5621B-2230-0B43-B870-5C8ABC461934}"/>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10802370" y="254093"/>
            <a:ext cx="955221" cy="379536"/>
          </a:xfrm>
          <a:prstGeom prst="rect">
            <a:avLst/>
          </a:prstGeom>
        </p:spPr>
      </p:pic>
      <p:sp>
        <p:nvSpPr>
          <p:cNvPr id="9" name="Title 1">
            <a:extLst>
              <a:ext uri="{FF2B5EF4-FFF2-40B4-BE49-F238E27FC236}">
                <a16:creationId xmlns:a16="http://schemas.microsoft.com/office/drawing/2014/main" id="{264C90BC-2802-0E4A-AB6A-A8CEDB8E9B00}"/>
              </a:ext>
            </a:extLst>
          </p:cNvPr>
          <p:cNvSpPr>
            <a:spLocks noGrp="1"/>
          </p:cNvSpPr>
          <p:nvPr>
            <p:ph type="title"/>
          </p:nvPr>
        </p:nvSpPr>
        <p:spPr>
          <a:xfrm>
            <a:off x="431999" y="898246"/>
            <a:ext cx="11324572" cy="895494"/>
          </a:xfrm>
        </p:spPr>
        <p:txBody>
          <a:bodyPr/>
          <a:lstStyle/>
          <a:p>
            <a:r>
              <a:rPr lang="en-US" dirty="0"/>
              <a:t>Click to edit Master title style</a:t>
            </a:r>
          </a:p>
        </p:txBody>
      </p:sp>
    </p:spTree>
    <p:extLst>
      <p:ext uri="{BB962C8B-B14F-4D97-AF65-F5344CB8AC3E}">
        <p14:creationId xmlns:p14="http://schemas.microsoft.com/office/powerpoint/2010/main" val="24642313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Blank">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A3B0BE-4230-5A43-9A44-A12CA96786BE}"/>
              </a:ext>
            </a:extLst>
          </p:cNvPr>
          <p:cNvSpPr>
            <a:spLocks noGrp="1"/>
          </p:cNvSpPr>
          <p:nvPr>
            <p:ph type="sldNum" sz="quarter" idx="12"/>
          </p:nvPr>
        </p:nvSpPr>
        <p:spPr/>
        <p:txBody>
          <a:bodyPr/>
          <a:lstStyle/>
          <a:p>
            <a:fld id="{E37164D7-9B6A-1C43-ACF7-FB85B36CD2BA}" type="slidenum">
              <a:rPr lang="en-US" smtClean="0"/>
              <a:t>‹#›</a:t>
            </a:fld>
            <a:endParaRPr lang="en-US"/>
          </a:p>
        </p:txBody>
      </p:sp>
      <p:pic>
        <p:nvPicPr>
          <p:cNvPr id="7" name="Picture 6">
            <a:extLst>
              <a:ext uri="{FF2B5EF4-FFF2-40B4-BE49-F238E27FC236}">
                <a16:creationId xmlns:a16="http://schemas.microsoft.com/office/drawing/2014/main" id="{F7CD389E-A03B-434A-8A65-9EE7A8F986AF}"/>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802370" y="254093"/>
            <a:ext cx="955221" cy="379536"/>
          </a:xfrm>
          <a:prstGeom prst="rect">
            <a:avLst/>
          </a:prstGeom>
        </p:spPr>
      </p:pic>
    </p:spTree>
    <p:extLst>
      <p:ext uri="{BB962C8B-B14F-4D97-AF65-F5344CB8AC3E}">
        <p14:creationId xmlns:p14="http://schemas.microsoft.com/office/powerpoint/2010/main" val="38132176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Blank">
    <p:bg>
      <p:bgPr>
        <a:solidFill>
          <a:schemeClr val="bg1"/>
        </a:solidFill>
        <a:effectLst/>
      </p:bgPr>
    </p:bg>
    <p:spTree>
      <p:nvGrpSpPr>
        <p:cNvPr id="1" name=""/>
        <p:cNvGrpSpPr/>
        <p:nvPr/>
      </p:nvGrpSpPr>
      <p:grpSpPr>
        <a:xfrm>
          <a:off x="0" y="0"/>
          <a:ext cx="0" cy="0"/>
          <a:chOff x="0" y="0"/>
          <a:chExt cx="0" cy="0"/>
        </a:xfrm>
      </p:grpSpPr>
      <p:pic>
        <p:nvPicPr>
          <p:cNvPr id="8" name="Picture 7" descr="A picture containing clock&#10;&#10;Description automatically generated">
            <a:extLst>
              <a:ext uri="{FF2B5EF4-FFF2-40B4-BE49-F238E27FC236}">
                <a16:creationId xmlns:a16="http://schemas.microsoft.com/office/drawing/2014/main" id="{11A29A04-0362-8342-9FFF-60528CDD2625}"/>
              </a:ext>
            </a:extLst>
          </p:cNvPr>
          <p:cNvPicPr>
            <a:picLocks noChangeAspect="1"/>
          </p:cNvPicPr>
          <p:nvPr userDrawn="1"/>
        </p:nvPicPr>
        <p:blipFill rotWithShape="1">
          <a:blip r:embed="rId2"/>
          <a:srcRect b="7129"/>
          <a:stretch/>
        </p:blipFill>
        <p:spPr>
          <a:xfrm>
            <a:off x="9115124" y="6136544"/>
            <a:ext cx="3076876" cy="715868"/>
          </a:xfrm>
          <a:prstGeom prst="rect">
            <a:avLst/>
          </a:prstGeom>
        </p:spPr>
      </p:pic>
      <p:sp>
        <p:nvSpPr>
          <p:cNvPr id="9" name="Rectangle 8">
            <a:extLst>
              <a:ext uri="{FF2B5EF4-FFF2-40B4-BE49-F238E27FC236}">
                <a16:creationId xmlns:a16="http://schemas.microsoft.com/office/drawing/2014/main" id="{79794133-813C-0449-AF02-02D682F07D38}"/>
              </a:ext>
            </a:extLst>
          </p:cNvPr>
          <p:cNvSpPr/>
          <p:nvPr userDrawn="1"/>
        </p:nvSpPr>
        <p:spPr>
          <a:xfrm>
            <a:off x="0" y="6422571"/>
            <a:ext cx="12192000" cy="4354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CA3B0BE-4230-5A43-9A44-A12CA96786BE}"/>
              </a:ext>
            </a:extLst>
          </p:cNvPr>
          <p:cNvSpPr>
            <a:spLocks noGrp="1"/>
          </p:cNvSpPr>
          <p:nvPr>
            <p:ph type="sldNum" sz="quarter" idx="12"/>
          </p:nvPr>
        </p:nvSpPr>
        <p:spPr/>
        <p:txBody>
          <a:bodyPr/>
          <a:lstStyle/>
          <a:p>
            <a:fld id="{E37164D7-9B6A-1C43-ACF7-FB85B36CD2BA}" type="slidenum">
              <a:rPr lang="en-US" smtClean="0"/>
              <a:t>‹#›</a:t>
            </a:fld>
            <a:endParaRPr lang="en-US"/>
          </a:p>
        </p:txBody>
      </p:sp>
      <p:pic>
        <p:nvPicPr>
          <p:cNvPr id="7" name="Picture 6">
            <a:extLst>
              <a:ext uri="{FF2B5EF4-FFF2-40B4-BE49-F238E27FC236}">
                <a16:creationId xmlns:a16="http://schemas.microsoft.com/office/drawing/2014/main" id="{F7CD389E-A03B-434A-8A65-9EE7A8F986AF}"/>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10802370" y="254093"/>
            <a:ext cx="955221" cy="379536"/>
          </a:xfrm>
          <a:prstGeom prst="rect">
            <a:avLst/>
          </a:prstGeom>
        </p:spPr>
      </p:pic>
    </p:spTree>
    <p:extLst>
      <p:ext uri="{BB962C8B-B14F-4D97-AF65-F5344CB8AC3E}">
        <p14:creationId xmlns:p14="http://schemas.microsoft.com/office/powerpoint/2010/main" val="18440101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78D01-4E9F-4175-9FC9-3B81552AC4E7}" type="datetimeFigureOut">
              <a:rPr lang="en-GB" smtClean="0"/>
              <a:t>30/03/2022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F75FAE1-1655-4962-8C3C-D591FEE0B372}" type="slidenum">
              <a:rPr lang="en-GB" smtClean="0"/>
              <a:t>‹#›</a:t>
            </a:fld>
            <a:endParaRPr lang="en-GB"/>
          </a:p>
        </p:txBody>
      </p:sp>
    </p:spTree>
    <p:extLst>
      <p:ext uri="{BB962C8B-B14F-4D97-AF65-F5344CB8AC3E}">
        <p14:creationId xmlns:p14="http://schemas.microsoft.com/office/powerpoint/2010/main" val="41797388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and Content + skylin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1B354B6-4158-0247-AFE5-F9A8CE1C8C22}"/>
              </a:ext>
            </a:extLst>
          </p:cNvPr>
          <p:cNvSpPr>
            <a:spLocks noGrp="1"/>
          </p:cNvSpPr>
          <p:nvPr>
            <p:ph type="ftr" sz="quarter" idx="11"/>
          </p:nvPr>
        </p:nvSpPr>
        <p:spPr/>
        <p:txBody>
          <a:bodyPr/>
          <a:lstStyle>
            <a:lvl1pPr>
              <a:defRPr>
                <a:solidFill>
                  <a:schemeClr val="bg1"/>
                </a:solidFill>
              </a:defRPr>
            </a:lvl1pPr>
          </a:lstStyle>
          <a:p>
            <a:r>
              <a:rPr lang="en-US"/>
              <a:t>Healthier Futures, Black Country and West Birmingham</a:t>
            </a:r>
          </a:p>
        </p:txBody>
      </p:sp>
      <p:sp>
        <p:nvSpPr>
          <p:cNvPr id="6" name="Slide Number Placeholder 5">
            <a:extLst>
              <a:ext uri="{FF2B5EF4-FFF2-40B4-BE49-F238E27FC236}">
                <a16:creationId xmlns:a16="http://schemas.microsoft.com/office/drawing/2014/main" id="{8BA5BB14-538F-1A4E-B3C9-EA3BA8B54064}"/>
              </a:ext>
            </a:extLst>
          </p:cNvPr>
          <p:cNvSpPr>
            <a:spLocks noGrp="1"/>
          </p:cNvSpPr>
          <p:nvPr>
            <p:ph type="sldNum" sz="quarter" idx="12"/>
          </p:nvPr>
        </p:nvSpPr>
        <p:spPr/>
        <p:txBody>
          <a:bodyPr/>
          <a:lstStyle>
            <a:lvl1pPr>
              <a:defRPr>
                <a:solidFill>
                  <a:schemeClr val="bg1"/>
                </a:solidFill>
              </a:defRPr>
            </a:lvl1pPr>
          </a:lstStyle>
          <a:p>
            <a:fld id="{E37164D7-9B6A-1C43-ACF7-FB85B36CD2BA}" type="slidenum">
              <a:rPr lang="en-US" smtClean="0"/>
              <a:pPr/>
              <a:t>‹#›</a:t>
            </a:fld>
            <a:endParaRPr lang="en-US"/>
          </a:p>
        </p:txBody>
      </p:sp>
      <p:sp>
        <p:nvSpPr>
          <p:cNvPr id="8" name="Content Placeholder 2">
            <a:extLst>
              <a:ext uri="{FF2B5EF4-FFF2-40B4-BE49-F238E27FC236}">
                <a16:creationId xmlns:a16="http://schemas.microsoft.com/office/drawing/2014/main" id="{F20987DA-20E4-6D48-AE56-E1B191556B69}"/>
              </a:ext>
            </a:extLst>
          </p:cNvPr>
          <p:cNvSpPr>
            <a:spLocks noGrp="1"/>
          </p:cNvSpPr>
          <p:nvPr>
            <p:ph idx="1"/>
          </p:nvPr>
        </p:nvSpPr>
        <p:spPr>
          <a:xfrm>
            <a:off x="431999" y="1665964"/>
            <a:ext cx="11324572" cy="4175950"/>
          </a:xfrm>
        </p:spPr>
        <p:txBody>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7A0DEF28-C0AA-F34F-AC83-6E8DB1229F85}"/>
              </a:ext>
            </a:extLst>
          </p:cNvPr>
          <p:cNvSpPr>
            <a:spLocks noGrp="1"/>
          </p:cNvSpPr>
          <p:nvPr>
            <p:ph type="title"/>
          </p:nvPr>
        </p:nvSpPr>
        <p:spPr>
          <a:xfrm>
            <a:off x="431999" y="432908"/>
            <a:ext cx="11324572" cy="939182"/>
          </a:xfrm>
        </p:spPr>
        <p:txBody>
          <a:bodyPr/>
          <a:lstStyle/>
          <a:p>
            <a:r>
              <a:rPr lang="en-US"/>
              <a:t>Click to edit Master title style</a:t>
            </a:r>
          </a:p>
        </p:txBody>
      </p:sp>
    </p:spTree>
    <p:extLst>
      <p:ext uri="{BB962C8B-B14F-4D97-AF65-F5344CB8AC3E}">
        <p14:creationId xmlns:p14="http://schemas.microsoft.com/office/powerpoint/2010/main" val="3217046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_Numbered_Blues">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69FC3F63-E100-FC44-95C7-EB0BB9E5F4D7}"/>
              </a:ext>
            </a:extLst>
          </p:cNvPr>
          <p:cNvGrpSpPr/>
          <p:nvPr userDrawn="1"/>
        </p:nvGrpSpPr>
        <p:grpSpPr>
          <a:xfrm>
            <a:off x="0" y="965394"/>
            <a:ext cx="12192000" cy="5374105"/>
            <a:chOff x="-9529" y="1483894"/>
            <a:chExt cx="12212164" cy="5374105"/>
          </a:xfrm>
        </p:grpSpPr>
        <p:sp>
          <p:nvSpPr>
            <p:cNvPr id="13" name="Rectangle 12">
              <a:extLst>
                <a:ext uri="{FF2B5EF4-FFF2-40B4-BE49-F238E27FC236}">
                  <a16:creationId xmlns:a16="http://schemas.microsoft.com/office/drawing/2014/main" id="{1A53C119-3B26-9D4F-9E89-DBB83F71C181}"/>
                </a:ext>
              </a:extLst>
            </p:cNvPr>
            <p:cNvSpPr/>
            <p:nvPr userDrawn="1"/>
          </p:nvSpPr>
          <p:spPr>
            <a:xfrm>
              <a:off x="-9529" y="1483894"/>
              <a:ext cx="10520703" cy="53741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33BC331-396B-D841-B72B-38122C1167D2}"/>
                </a:ext>
              </a:extLst>
            </p:cNvPr>
            <p:cNvSpPr/>
            <p:nvPr userDrawn="1"/>
          </p:nvSpPr>
          <p:spPr>
            <a:xfrm>
              <a:off x="10501896" y="1483894"/>
              <a:ext cx="431349" cy="53741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159B8D7-F980-594B-B33A-CA2A6E163EA7}"/>
                </a:ext>
              </a:extLst>
            </p:cNvPr>
            <p:cNvSpPr/>
            <p:nvPr userDrawn="1"/>
          </p:nvSpPr>
          <p:spPr>
            <a:xfrm>
              <a:off x="10918044" y="1483894"/>
              <a:ext cx="431658" cy="53741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725D4B8-E720-B246-B519-5457C472CECD}"/>
                </a:ext>
              </a:extLst>
            </p:cNvPr>
            <p:cNvSpPr/>
            <p:nvPr userDrawn="1"/>
          </p:nvSpPr>
          <p:spPr>
            <a:xfrm>
              <a:off x="11344516" y="1483894"/>
              <a:ext cx="431658" cy="53741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6D13078C-6C70-8A47-AF5F-CE19FAE544FF}"/>
                </a:ext>
              </a:extLst>
            </p:cNvPr>
            <p:cNvSpPr/>
            <p:nvPr userDrawn="1"/>
          </p:nvSpPr>
          <p:spPr>
            <a:xfrm>
              <a:off x="11770635" y="1483894"/>
              <a:ext cx="432000" cy="53741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descr="A picture containing table&#10;&#10;Description automatically generated">
            <a:extLst>
              <a:ext uri="{FF2B5EF4-FFF2-40B4-BE49-F238E27FC236}">
                <a16:creationId xmlns:a16="http://schemas.microsoft.com/office/drawing/2014/main" id="{9980FF71-4EF4-2549-B9D9-7CE35E87A5FF}"/>
              </a:ext>
            </a:extLst>
          </p:cNvPr>
          <p:cNvPicPr>
            <a:picLocks noChangeAspect="1"/>
          </p:cNvPicPr>
          <p:nvPr userDrawn="1"/>
        </p:nvPicPr>
        <p:blipFill rotWithShape="1">
          <a:blip r:embed="rId2"/>
          <a:srcRect l="115" t="1" r="-17" b="38789"/>
          <a:stretch/>
        </p:blipFill>
        <p:spPr>
          <a:xfrm>
            <a:off x="0" y="2104489"/>
            <a:ext cx="12205447" cy="4748884"/>
          </a:xfrm>
          <a:prstGeom prst="rect">
            <a:avLst/>
          </a:prstGeom>
        </p:spPr>
      </p:pic>
      <p:sp>
        <p:nvSpPr>
          <p:cNvPr id="30" name="Rectangle 29">
            <a:extLst>
              <a:ext uri="{FF2B5EF4-FFF2-40B4-BE49-F238E27FC236}">
                <a16:creationId xmlns:a16="http://schemas.microsoft.com/office/drawing/2014/main" id="{D3459734-FA53-4240-AF77-AAC234C3CDDF}"/>
              </a:ext>
            </a:extLst>
          </p:cNvPr>
          <p:cNvSpPr/>
          <p:nvPr userDrawn="1"/>
        </p:nvSpPr>
        <p:spPr>
          <a:xfrm>
            <a:off x="0" y="6422571"/>
            <a:ext cx="12205446" cy="4354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CA3B0BE-4230-5A43-9A44-A12CA96786BE}"/>
              </a:ext>
            </a:extLst>
          </p:cNvPr>
          <p:cNvSpPr>
            <a:spLocks noGrp="1"/>
          </p:cNvSpPr>
          <p:nvPr>
            <p:ph type="sldNum" sz="quarter" idx="12"/>
          </p:nvPr>
        </p:nvSpPr>
        <p:spPr/>
        <p:txBody>
          <a:bodyPr/>
          <a:lstStyle>
            <a:lvl1pPr>
              <a:defRPr>
                <a:solidFill>
                  <a:schemeClr val="tx2"/>
                </a:solidFill>
              </a:defRPr>
            </a:lvl1pPr>
          </a:lstStyle>
          <a:p>
            <a:fld id="{E37164D7-9B6A-1C43-ACF7-FB85B36CD2BA}" type="slidenum">
              <a:rPr lang="en-US" smtClean="0"/>
              <a:pPr/>
              <a:t>‹#›</a:t>
            </a:fld>
            <a:endParaRPr lang="en-US" dirty="0"/>
          </a:p>
        </p:txBody>
      </p:sp>
      <p:sp>
        <p:nvSpPr>
          <p:cNvPr id="19" name="Title 1">
            <a:extLst>
              <a:ext uri="{FF2B5EF4-FFF2-40B4-BE49-F238E27FC236}">
                <a16:creationId xmlns:a16="http://schemas.microsoft.com/office/drawing/2014/main" id="{47AB111D-CBE1-FB4B-9205-A8CDCB85D8A5}"/>
              </a:ext>
            </a:extLst>
          </p:cNvPr>
          <p:cNvSpPr>
            <a:spLocks noGrp="1"/>
          </p:cNvSpPr>
          <p:nvPr>
            <p:ph type="title" hasCustomPrompt="1"/>
          </p:nvPr>
        </p:nvSpPr>
        <p:spPr>
          <a:xfrm>
            <a:off x="448057" y="3306634"/>
            <a:ext cx="11308514" cy="1549153"/>
          </a:xfrm>
        </p:spPr>
        <p:txBody>
          <a:bodyPr anchor="b"/>
          <a:lstStyle>
            <a:lvl1pPr>
              <a:defRPr sz="4000">
                <a:solidFill>
                  <a:schemeClr val="accent1"/>
                </a:solidFill>
              </a:defRPr>
            </a:lvl1pPr>
          </a:lstStyle>
          <a:p>
            <a:r>
              <a:rPr lang="en-US" dirty="0"/>
              <a:t>Click to edit Divider title style</a:t>
            </a:r>
          </a:p>
        </p:txBody>
      </p:sp>
      <p:sp>
        <p:nvSpPr>
          <p:cNvPr id="20" name="Text Placeholder 2">
            <a:extLst>
              <a:ext uri="{FF2B5EF4-FFF2-40B4-BE49-F238E27FC236}">
                <a16:creationId xmlns:a16="http://schemas.microsoft.com/office/drawing/2014/main" id="{F3B0C718-30AF-874A-BDB9-C2EBD7E12D89}"/>
              </a:ext>
            </a:extLst>
          </p:cNvPr>
          <p:cNvSpPr>
            <a:spLocks noGrp="1"/>
          </p:cNvSpPr>
          <p:nvPr>
            <p:ph type="body" idx="1"/>
          </p:nvPr>
        </p:nvSpPr>
        <p:spPr>
          <a:xfrm>
            <a:off x="448057" y="5225206"/>
            <a:ext cx="11308514" cy="667400"/>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22" name="Picture 21">
            <a:extLst>
              <a:ext uri="{FF2B5EF4-FFF2-40B4-BE49-F238E27FC236}">
                <a16:creationId xmlns:a16="http://schemas.microsoft.com/office/drawing/2014/main" id="{BDF9A9C1-4EA2-0744-AD9C-F2C67DBCFFC1}"/>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10802370" y="254093"/>
            <a:ext cx="955221" cy="379536"/>
          </a:xfrm>
          <a:prstGeom prst="rect">
            <a:avLst/>
          </a:prstGeom>
        </p:spPr>
      </p:pic>
      <p:sp>
        <p:nvSpPr>
          <p:cNvPr id="29" name="Text Placeholder 2">
            <a:extLst>
              <a:ext uri="{FF2B5EF4-FFF2-40B4-BE49-F238E27FC236}">
                <a16:creationId xmlns:a16="http://schemas.microsoft.com/office/drawing/2014/main" id="{EAE1B29B-43DB-0C46-AFAF-6C4B0A262CF3}"/>
              </a:ext>
            </a:extLst>
          </p:cNvPr>
          <p:cNvSpPr>
            <a:spLocks noGrp="1"/>
          </p:cNvSpPr>
          <p:nvPr>
            <p:ph type="body" sz="quarter" idx="13" hasCustomPrompt="1"/>
          </p:nvPr>
        </p:nvSpPr>
        <p:spPr>
          <a:xfrm>
            <a:off x="337448" y="1249305"/>
            <a:ext cx="741555" cy="741555"/>
          </a:xfrm>
          <a:prstGeom prst="ellipse">
            <a:avLst/>
          </a:prstGeom>
          <a:solidFill>
            <a:schemeClr val="bg1"/>
          </a:solidFill>
          <a:ln w="22225" cmpd="thickThin">
            <a:noFill/>
          </a:ln>
        </p:spPr>
        <p:txBody>
          <a:bodyPr anchor="ctr" anchorCtr="1"/>
          <a:lstStyle>
            <a:lvl1pPr marL="0" indent="0" algn="ctr">
              <a:buNone/>
              <a:defRPr sz="1800" b="1">
                <a:solidFill>
                  <a:schemeClr val="accent1"/>
                </a:solidFill>
              </a:defRPr>
            </a:lvl1pPr>
          </a:lstStyle>
          <a:p>
            <a:pPr lvl="0"/>
            <a:r>
              <a:rPr lang="en-US" dirty="0"/>
              <a:t>01</a:t>
            </a:r>
          </a:p>
        </p:txBody>
      </p:sp>
    </p:spTree>
    <p:extLst>
      <p:ext uri="{BB962C8B-B14F-4D97-AF65-F5344CB8AC3E}">
        <p14:creationId xmlns:p14="http://schemas.microsoft.com/office/powerpoint/2010/main" val="20515698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6378" cy="6855413"/>
          </a:xfrm>
          <a:prstGeom prst="rect">
            <a:avLst/>
          </a:prstGeom>
        </p:spPr>
      </p:pic>
      <p:sp>
        <p:nvSpPr>
          <p:cNvPr id="7" name="Title 1"/>
          <p:cNvSpPr>
            <a:spLocks noGrp="1"/>
          </p:cNvSpPr>
          <p:nvPr>
            <p:ph type="ctrTitle" hasCustomPrompt="1"/>
          </p:nvPr>
        </p:nvSpPr>
        <p:spPr>
          <a:xfrm>
            <a:off x="759335" y="1959101"/>
            <a:ext cx="9029929" cy="2285618"/>
          </a:xfrm>
        </p:spPr>
        <p:txBody>
          <a:bodyPr anchor="b" anchorCtr="0">
            <a:noAutofit/>
          </a:bodyPr>
          <a:lstStyle>
            <a:lvl1pPr>
              <a:defRPr sz="3265" b="1">
                <a:latin typeface="Segoe UI" panose="020B0502040204020203" pitchFamily="34" charset="0"/>
                <a:cs typeface="Segoe UI" panose="020B0502040204020203" pitchFamily="34" charset="0"/>
              </a:defRPr>
            </a:lvl1pPr>
          </a:lstStyle>
          <a:p>
            <a:r>
              <a:rPr lang="en-US"/>
              <a:t>Title</a:t>
            </a:r>
            <a:endParaRPr lang="en-US" dirty="0"/>
          </a:p>
        </p:txBody>
      </p:sp>
      <p:sp>
        <p:nvSpPr>
          <p:cNvPr id="8" name="Subtitle 2"/>
          <p:cNvSpPr>
            <a:spLocks noGrp="1"/>
          </p:cNvSpPr>
          <p:nvPr>
            <p:ph type="subTitle" idx="1" hasCustomPrompt="1"/>
          </p:nvPr>
        </p:nvSpPr>
        <p:spPr>
          <a:xfrm>
            <a:off x="759335" y="4571236"/>
            <a:ext cx="9029929" cy="1306068"/>
          </a:xfrm>
        </p:spPr>
        <p:txBody>
          <a:bodyPr>
            <a:noAutofit/>
          </a:bodyPr>
          <a:lstStyle>
            <a:lvl1pPr marL="0" indent="0" algn="l">
              <a:buNone/>
              <a:defRPr sz="2177">
                <a:solidFill>
                  <a:schemeClr val="tx1"/>
                </a:solidFill>
                <a:latin typeface="Segoe UI" panose="020B0502040204020203" pitchFamily="34" charset="0"/>
                <a:cs typeface="Segoe UI" panose="020B0502040204020203" pitchFamily="34" charset="0"/>
              </a:defRPr>
            </a:lvl1pPr>
            <a:lvl2pPr marL="472943" indent="0" algn="ctr">
              <a:buNone/>
              <a:defRPr>
                <a:solidFill>
                  <a:schemeClr val="tx1">
                    <a:tint val="75000"/>
                  </a:schemeClr>
                </a:solidFill>
              </a:defRPr>
            </a:lvl2pPr>
            <a:lvl3pPr marL="945886" indent="0" algn="ctr">
              <a:buNone/>
              <a:defRPr>
                <a:solidFill>
                  <a:schemeClr val="tx1">
                    <a:tint val="75000"/>
                  </a:schemeClr>
                </a:solidFill>
              </a:defRPr>
            </a:lvl3pPr>
            <a:lvl4pPr marL="1418829" indent="0" algn="ctr">
              <a:buNone/>
              <a:defRPr>
                <a:solidFill>
                  <a:schemeClr val="tx1">
                    <a:tint val="75000"/>
                  </a:schemeClr>
                </a:solidFill>
              </a:defRPr>
            </a:lvl4pPr>
            <a:lvl5pPr marL="1891772" indent="0" algn="ctr">
              <a:buNone/>
              <a:defRPr>
                <a:solidFill>
                  <a:schemeClr val="tx1">
                    <a:tint val="75000"/>
                  </a:schemeClr>
                </a:solidFill>
              </a:defRPr>
            </a:lvl5pPr>
            <a:lvl6pPr marL="2364715" indent="0" algn="ctr">
              <a:buNone/>
              <a:defRPr>
                <a:solidFill>
                  <a:schemeClr val="tx1">
                    <a:tint val="75000"/>
                  </a:schemeClr>
                </a:solidFill>
              </a:defRPr>
            </a:lvl6pPr>
            <a:lvl7pPr marL="2837658" indent="0" algn="ctr">
              <a:buNone/>
              <a:defRPr>
                <a:solidFill>
                  <a:schemeClr val="tx1">
                    <a:tint val="75000"/>
                  </a:schemeClr>
                </a:solidFill>
              </a:defRPr>
            </a:lvl7pPr>
            <a:lvl8pPr marL="3310601" indent="0" algn="ctr">
              <a:buNone/>
              <a:defRPr>
                <a:solidFill>
                  <a:schemeClr val="tx1">
                    <a:tint val="75000"/>
                  </a:schemeClr>
                </a:solidFill>
              </a:defRPr>
            </a:lvl8pPr>
            <a:lvl9pPr marL="3783544" indent="0" algn="ctr">
              <a:buNone/>
              <a:defRPr>
                <a:solidFill>
                  <a:schemeClr val="tx1">
                    <a:tint val="75000"/>
                  </a:schemeClr>
                </a:solidFill>
              </a:defRPr>
            </a:lvl9pPr>
          </a:lstStyle>
          <a:p>
            <a:r>
              <a:rPr lang="en-US"/>
              <a:t>Subtitle</a:t>
            </a:r>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88187" y="326761"/>
            <a:ext cx="2472509" cy="1662192"/>
          </a:xfrm>
          <a:prstGeom prst="rect">
            <a:avLst/>
          </a:prstGeom>
        </p:spPr>
      </p:pic>
    </p:spTree>
    <p:extLst>
      <p:ext uri="{BB962C8B-B14F-4D97-AF65-F5344CB8AC3E}">
        <p14:creationId xmlns:p14="http://schemas.microsoft.com/office/powerpoint/2010/main" val="1277800863"/>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pter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468" cy="6855416"/>
          </a:xfrm>
          <a:prstGeom prst="rect">
            <a:avLst/>
          </a:prstGeom>
        </p:spPr>
      </p:pic>
      <p:sp>
        <p:nvSpPr>
          <p:cNvPr id="7" name="Title 1"/>
          <p:cNvSpPr>
            <a:spLocks noGrp="1"/>
          </p:cNvSpPr>
          <p:nvPr>
            <p:ph type="ctrTitle" hasCustomPrompt="1"/>
          </p:nvPr>
        </p:nvSpPr>
        <p:spPr>
          <a:xfrm>
            <a:off x="759335" y="1959101"/>
            <a:ext cx="9029929" cy="2285618"/>
          </a:xfrm>
        </p:spPr>
        <p:txBody>
          <a:bodyPr anchor="b" anchorCtr="0">
            <a:noAutofit/>
          </a:bodyPr>
          <a:lstStyle>
            <a:lvl1pPr>
              <a:defRPr sz="3265" b="1">
                <a:solidFill>
                  <a:schemeClr val="bg1"/>
                </a:solidFill>
                <a:latin typeface="Segoe UI" panose="020B0502040204020203" pitchFamily="34" charset="0"/>
                <a:cs typeface="Segoe UI" panose="020B0502040204020203" pitchFamily="34" charset="0"/>
              </a:defRPr>
            </a:lvl1pPr>
          </a:lstStyle>
          <a:p>
            <a:r>
              <a:rPr lang="en-US"/>
              <a:t>Chapter title</a:t>
            </a:r>
            <a:endParaRPr lang="en-US" dirty="0"/>
          </a:p>
        </p:txBody>
      </p:sp>
      <p:sp>
        <p:nvSpPr>
          <p:cNvPr id="8" name="Subtitle 2"/>
          <p:cNvSpPr>
            <a:spLocks noGrp="1"/>
          </p:cNvSpPr>
          <p:nvPr>
            <p:ph type="subTitle" idx="1" hasCustomPrompt="1"/>
          </p:nvPr>
        </p:nvSpPr>
        <p:spPr>
          <a:xfrm>
            <a:off x="759335" y="4571236"/>
            <a:ext cx="9029929" cy="1306068"/>
          </a:xfrm>
        </p:spPr>
        <p:txBody>
          <a:bodyPr>
            <a:noAutofit/>
          </a:bodyPr>
          <a:lstStyle>
            <a:lvl1pPr marL="0" indent="0" algn="l">
              <a:buNone/>
              <a:defRPr sz="2177">
                <a:solidFill>
                  <a:schemeClr val="bg1"/>
                </a:solidFill>
                <a:latin typeface="Segoe UI" panose="020B0502040204020203" pitchFamily="34" charset="0"/>
                <a:cs typeface="Segoe UI" panose="020B0502040204020203" pitchFamily="34" charset="0"/>
              </a:defRPr>
            </a:lvl1pPr>
            <a:lvl2pPr marL="472943" indent="0" algn="ctr">
              <a:buNone/>
              <a:defRPr>
                <a:solidFill>
                  <a:schemeClr val="tx1">
                    <a:tint val="75000"/>
                  </a:schemeClr>
                </a:solidFill>
              </a:defRPr>
            </a:lvl2pPr>
            <a:lvl3pPr marL="945886" indent="0" algn="ctr">
              <a:buNone/>
              <a:defRPr>
                <a:solidFill>
                  <a:schemeClr val="tx1">
                    <a:tint val="75000"/>
                  </a:schemeClr>
                </a:solidFill>
              </a:defRPr>
            </a:lvl3pPr>
            <a:lvl4pPr marL="1418829" indent="0" algn="ctr">
              <a:buNone/>
              <a:defRPr>
                <a:solidFill>
                  <a:schemeClr val="tx1">
                    <a:tint val="75000"/>
                  </a:schemeClr>
                </a:solidFill>
              </a:defRPr>
            </a:lvl4pPr>
            <a:lvl5pPr marL="1891772" indent="0" algn="ctr">
              <a:buNone/>
              <a:defRPr>
                <a:solidFill>
                  <a:schemeClr val="tx1">
                    <a:tint val="75000"/>
                  </a:schemeClr>
                </a:solidFill>
              </a:defRPr>
            </a:lvl5pPr>
            <a:lvl6pPr marL="2364715" indent="0" algn="ctr">
              <a:buNone/>
              <a:defRPr>
                <a:solidFill>
                  <a:schemeClr val="tx1">
                    <a:tint val="75000"/>
                  </a:schemeClr>
                </a:solidFill>
              </a:defRPr>
            </a:lvl6pPr>
            <a:lvl7pPr marL="2837658" indent="0" algn="ctr">
              <a:buNone/>
              <a:defRPr>
                <a:solidFill>
                  <a:schemeClr val="tx1">
                    <a:tint val="75000"/>
                  </a:schemeClr>
                </a:solidFill>
              </a:defRPr>
            </a:lvl7pPr>
            <a:lvl8pPr marL="3310601" indent="0" algn="ctr">
              <a:buNone/>
              <a:defRPr>
                <a:solidFill>
                  <a:schemeClr val="tx1">
                    <a:tint val="75000"/>
                  </a:schemeClr>
                </a:solidFill>
              </a:defRPr>
            </a:lvl8pPr>
            <a:lvl9pPr marL="3783544" indent="0" algn="ctr">
              <a:buNone/>
              <a:defRPr>
                <a:solidFill>
                  <a:schemeClr val="tx1">
                    <a:tint val="75000"/>
                  </a:schemeClr>
                </a:solidFill>
              </a:defRPr>
            </a:lvl9pPr>
          </a:lstStyle>
          <a:p>
            <a:r>
              <a:rPr lang="en-US"/>
              <a:t>Chapter subtitle</a:t>
            </a:r>
            <a:endParaRPr lang="en-US" dirty="0"/>
          </a:p>
        </p:txBody>
      </p:sp>
      <p:sp>
        <p:nvSpPr>
          <p:cNvPr id="4" name="Slide Number Placeholder 3"/>
          <p:cNvSpPr>
            <a:spLocks noGrp="1"/>
          </p:cNvSpPr>
          <p:nvPr>
            <p:ph type="sldNum" sz="quarter" idx="11"/>
          </p:nvPr>
        </p:nvSpPr>
        <p:spPr/>
        <p:txBody>
          <a:bodyPr/>
          <a:lstStyle/>
          <a:p>
            <a:fld id="{450B0164-1B0E-EC47-A805-AF4E4DD1E6D8}" type="slidenum">
              <a:rPr lang="en-US" smtClean="0"/>
              <a:pPr/>
              <a:t>‹#›</a:t>
            </a:fld>
            <a:endParaRPr lang="en-US"/>
          </a:p>
        </p:txBody>
      </p:sp>
    </p:spTree>
    <p:extLst>
      <p:ext uri="{BB962C8B-B14F-4D97-AF65-F5344CB8AC3E}">
        <p14:creationId xmlns:p14="http://schemas.microsoft.com/office/powerpoint/2010/main" val="1344920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ntent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0191" y="359168"/>
            <a:ext cx="10671620" cy="653034"/>
          </a:xfrm>
        </p:spPr>
        <p:txBody>
          <a:bodyPr lIns="72000" tIns="72000" rIns="72000" bIns="72000" anchor="b" anchorCtr="0"/>
          <a:lstStyle>
            <a:lvl1pPr>
              <a:defRPr sz="2540" baseline="0">
                <a:solidFill>
                  <a:srgbClr val="2C2825"/>
                </a:solidFill>
              </a:defRPr>
            </a:lvl1pPr>
          </a:lstStyle>
          <a:p>
            <a:r>
              <a:rPr lang="en-GB"/>
              <a:t>Content-A </a:t>
            </a:r>
            <a:endParaRPr lang="en-US"/>
          </a:p>
        </p:txBody>
      </p:sp>
      <p:sp>
        <p:nvSpPr>
          <p:cNvPr id="13" name="Text Placeholder 4"/>
          <p:cNvSpPr>
            <a:spLocks noGrp="1"/>
          </p:cNvSpPr>
          <p:nvPr>
            <p:ph type="body" sz="quarter" idx="16"/>
          </p:nvPr>
        </p:nvSpPr>
        <p:spPr>
          <a:xfrm>
            <a:off x="760191" y="1338719"/>
            <a:ext cx="10671620" cy="5025412"/>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Edit Master text styles</a:t>
            </a:r>
          </a:p>
        </p:txBody>
      </p:sp>
      <p:sp>
        <p:nvSpPr>
          <p:cNvPr id="5" name="Slide Number Placeholder 4"/>
          <p:cNvSpPr>
            <a:spLocks noGrp="1"/>
          </p:cNvSpPr>
          <p:nvPr>
            <p:ph type="sldNum" sz="quarter" idx="18"/>
          </p:nvPr>
        </p:nvSpPr>
        <p:spPr/>
        <p:txBody>
          <a:bodyPr/>
          <a:lstStyle/>
          <a:p>
            <a:fld id="{450B0164-1B0E-EC47-A805-AF4E4DD1E6D8}" type="slidenum">
              <a:rPr lang="en-US" smtClean="0"/>
              <a:pPr/>
              <a:t>‹#›</a:t>
            </a:fld>
            <a:endParaRPr lang="en-US"/>
          </a:p>
        </p:txBody>
      </p:sp>
    </p:spTree>
    <p:extLst>
      <p:ext uri="{BB962C8B-B14F-4D97-AF65-F5344CB8AC3E}">
        <p14:creationId xmlns:p14="http://schemas.microsoft.com/office/powerpoint/2010/main" val="3769656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B">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6341473" y="1337620"/>
            <a:ext cx="5087843" cy="5028360"/>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Edit Master text styles</a:t>
            </a:r>
          </a:p>
        </p:txBody>
      </p:sp>
      <p:sp>
        <p:nvSpPr>
          <p:cNvPr id="13" name="Text Placeholder 4"/>
          <p:cNvSpPr>
            <a:spLocks noGrp="1"/>
          </p:cNvSpPr>
          <p:nvPr>
            <p:ph type="body" sz="quarter" idx="16"/>
          </p:nvPr>
        </p:nvSpPr>
        <p:spPr>
          <a:xfrm>
            <a:off x="760191" y="1337620"/>
            <a:ext cx="5089596" cy="5028360"/>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Edit Master text styles</a:t>
            </a:r>
          </a:p>
        </p:txBody>
      </p:sp>
      <p:sp>
        <p:nvSpPr>
          <p:cNvPr id="4" name="Slide Number Placeholder 3"/>
          <p:cNvSpPr>
            <a:spLocks noGrp="1"/>
          </p:cNvSpPr>
          <p:nvPr>
            <p:ph type="sldNum" sz="quarter" idx="18"/>
          </p:nvPr>
        </p:nvSpPr>
        <p:spPr/>
        <p:txBody>
          <a:bodyPr/>
          <a:lstStyle/>
          <a:p>
            <a:fld id="{450B0164-1B0E-EC47-A805-AF4E4DD1E6D8}" type="slidenum">
              <a:rPr lang="en-US" smtClean="0"/>
              <a:pPr/>
              <a:t>‹#›</a:t>
            </a:fld>
            <a:endParaRPr lang="en-US"/>
          </a:p>
        </p:txBody>
      </p:sp>
      <p:sp>
        <p:nvSpPr>
          <p:cNvPr id="8" name="Title 1"/>
          <p:cNvSpPr>
            <a:spLocks noGrp="1"/>
          </p:cNvSpPr>
          <p:nvPr>
            <p:ph type="ctrTitle" hasCustomPrompt="1"/>
          </p:nvPr>
        </p:nvSpPr>
        <p:spPr>
          <a:xfrm>
            <a:off x="760191" y="359168"/>
            <a:ext cx="10671620" cy="653034"/>
          </a:xfrm>
        </p:spPr>
        <p:txBody>
          <a:bodyPr lIns="72000" tIns="72000" rIns="72000" bIns="72000" anchor="b" anchorCtr="0"/>
          <a:lstStyle>
            <a:lvl1pPr>
              <a:defRPr sz="2540" baseline="0">
                <a:solidFill>
                  <a:srgbClr val="2C2825"/>
                </a:solidFill>
              </a:defRPr>
            </a:lvl1pPr>
          </a:lstStyle>
          <a:p>
            <a:r>
              <a:rPr lang="en-GB"/>
              <a:t>Content-B</a:t>
            </a:r>
            <a:endParaRPr lang="en-US"/>
          </a:p>
        </p:txBody>
      </p:sp>
    </p:spTree>
    <p:extLst>
      <p:ext uri="{BB962C8B-B14F-4D97-AF65-F5344CB8AC3E}">
        <p14:creationId xmlns:p14="http://schemas.microsoft.com/office/powerpoint/2010/main" val="40128748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YLA">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0191" y="359168"/>
            <a:ext cx="10671620" cy="653034"/>
          </a:xfrm>
        </p:spPr>
        <p:txBody>
          <a:bodyPr lIns="72000" tIns="72000" rIns="72000" bIns="72000" anchor="b" anchorCtr="0"/>
          <a:lstStyle>
            <a:lvl1pPr>
              <a:defRPr sz="2540" baseline="0">
                <a:solidFill>
                  <a:srgbClr val="2C2825"/>
                </a:solidFill>
              </a:defRPr>
            </a:lvl1pPr>
          </a:lstStyle>
          <a:p>
            <a:r>
              <a:rPr lang="en-GB"/>
              <a:t>Content-YL-A</a:t>
            </a:r>
            <a:endParaRPr lang="en-US"/>
          </a:p>
        </p:txBody>
      </p:sp>
      <p:sp>
        <p:nvSpPr>
          <p:cNvPr id="8" name="Text Placeholder 4"/>
          <p:cNvSpPr>
            <a:spLocks noGrp="1"/>
          </p:cNvSpPr>
          <p:nvPr>
            <p:ph type="body" sz="quarter" idx="16"/>
          </p:nvPr>
        </p:nvSpPr>
        <p:spPr>
          <a:xfrm>
            <a:off x="760191" y="1338719"/>
            <a:ext cx="10671620" cy="5025412"/>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Edit Master text styles</a:t>
            </a:r>
          </a:p>
        </p:txBody>
      </p:sp>
      <p:sp>
        <p:nvSpPr>
          <p:cNvPr id="3" name="Slide Number Placeholder 2"/>
          <p:cNvSpPr>
            <a:spLocks noGrp="1"/>
          </p:cNvSpPr>
          <p:nvPr>
            <p:ph type="sldNum" sz="quarter" idx="18"/>
          </p:nvPr>
        </p:nvSpPr>
        <p:spPr/>
        <p:txBody>
          <a:bodyPr/>
          <a:lstStyle/>
          <a:p>
            <a:fld id="{450B0164-1B0E-EC47-A805-AF4E4DD1E6D8}" type="slidenum">
              <a:rPr lang="en-US" smtClean="0"/>
              <a:pPr/>
              <a:t>‹#›</a:t>
            </a:fld>
            <a:endParaRPr lang="en-US"/>
          </a:p>
        </p:txBody>
      </p:sp>
    </p:spTree>
    <p:extLst>
      <p:ext uri="{BB962C8B-B14F-4D97-AF65-F5344CB8AC3E}">
        <p14:creationId xmlns:p14="http://schemas.microsoft.com/office/powerpoint/2010/main" val="7027476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BKA">
    <p:bg>
      <p:bgPr>
        <a:solidFill>
          <a:schemeClr val="tx1"/>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0191" y="359168"/>
            <a:ext cx="10671620" cy="653034"/>
          </a:xfrm>
        </p:spPr>
        <p:txBody>
          <a:bodyPr lIns="72000" tIns="72000" rIns="72000" bIns="72000" anchor="b" anchorCtr="0"/>
          <a:lstStyle>
            <a:lvl1pPr>
              <a:defRPr sz="2540" baseline="0">
                <a:solidFill>
                  <a:schemeClr val="bg1"/>
                </a:solidFill>
              </a:defRPr>
            </a:lvl1pPr>
          </a:lstStyle>
          <a:p>
            <a:r>
              <a:rPr lang="en-GB"/>
              <a:t>Content-BK-A</a:t>
            </a:r>
            <a:endParaRPr lang="en-US"/>
          </a:p>
        </p:txBody>
      </p:sp>
      <p:sp>
        <p:nvSpPr>
          <p:cNvPr id="8" name="Text Placeholder 4"/>
          <p:cNvSpPr>
            <a:spLocks noGrp="1"/>
          </p:cNvSpPr>
          <p:nvPr>
            <p:ph type="body" sz="quarter" idx="16"/>
          </p:nvPr>
        </p:nvSpPr>
        <p:spPr>
          <a:xfrm>
            <a:off x="760191" y="1338719"/>
            <a:ext cx="10671620" cy="5025412"/>
          </a:xfr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US"/>
              <a:t>Edit Master text styles</a:t>
            </a:r>
          </a:p>
        </p:txBody>
      </p:sp>
      <p:sp>
        <p:nvSpPr>
          <p:cNvPr id="3" name="Slide Number Placeholder 2"/>
          <p:cNvSpPr>
            <a:spLocks noGrp="1"/>
          </p:cNvSpPr>
          <p:nvPr>
            <p:ph type="sldNum" sz="quarter" idx="18"/>
          </p:nvPr>
        </p:nvSpPr>
        <p:spPr/>
        <p:txBody>
          <a:bodyPr/>
          <a:lstStyle>
            <a:lvl1pPr>
              <a:defRPr>
                <a:solidFill>
                  <a:schemeClr val="bg1"/>
                </a:solidFill>
              </a:defRPr>
            </a:lvl1pPr>
          </a:lstStyle>
          <a:p>
            <a:fld id="{450B0164-1B0E-EC47-A805-AF4E4DD1E6D8}" type="slidenum">
              <a:rPr lang="en-US" smtClean="0"/>
              <a:pPr/>
              <a:t>‹#›</a:t>
            </a:fld>
            <a:endParaRPr lang="en-US"/>
          </a:p>
        </p:txBody>
      </p:sp>
    </p:spTree>
    <p:extLst>
      <p:ext uri="{BB962C8B-B14F-4D97-AF65-F5344CB8AC3E}">
        <p14:creationId xmlns:p14="http://schemas.microsoft.com/office/powerpoint/2010/main" val="13003022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7" y="310"/>
            <a:ext cx="12190867" cy="6857380"/>
          </a:xfrm>
          <a:prstGeom prst="rect">
            <a:avLst/>
          </a:prstGeom>
        </p:spPr>
      </p:pic>
      <p:sp>
        <p:nvSpPr>
          <p:cNvPr id="12" name="Title 1"/>
          <p:cNvSpPr>
            <a:spLocks noGrp="1"/>
          </p:cNvSpPr>
          <p:nvPr>
            <p:ph type="ctrTitle" hasCustomPrompt="1"/>
          </p:nvPr>
        </p:nvSpPr>
        <p:spPr>
          <a:xfrm>
            <a:off x="4673603" y="1337620"/>
            <a:ext cx="6758208" cy="982248"/>
          </a:xfrm>
        </p:spPr>
        <p:txBody>
          <a:bodyPr anchor="b" anchorCtr="0">
            <a:noAutofit/>
          </a:bodyPr>
          <a:lstStyle>
            <a:lvl1pPr>
              <a:defRPr baseline="0">
                <a:solidFill>
                  <a:srgbClr val="2C2825"/>
                </a:solidFill>
              </a:defRPr>
            </a:lvl1pPr>
          </a:lstStyle>
          <a:p>
            <a:r>
              <a:rPr lang="en-GB"/>
              <a:t>Contact</a:t>
            </a:r>
            <a:endParaRPr lang="en-US" dirty="0"/>
          </a:p>
        </p:txBody>
      </p:sp>
      <p:sp>
        <p:nvSpPr>
          <p:cNvPr id="14" name="Text Placeholder 13"/>
          <p:cNvSpPr>
            <a:spLocks noGrp="1"/>
          </p:cNvSpPr>
          <p:nvPr>
            <p:ph type="body" sz="quarter" idx="10"/>
          </p:nvPr>
        </p:nvSpPr>
        <p:spPr>
          <a:xfrm>
            <a:off x="4673601" y="2513811"/>
            <a:ext cx="6758210" cy="3136889"/>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Edit Master text styles</a:t>
            </a:r>
          </a:p>
        </p:txBody>
      </p:sp>
      <p:sp>
        <p:nvSpPr>
          <p:cNvPr id="3" name="Slide Number Placeholder 2"/>
          <p:cNvSpPr>
            <a:spLocks noGrp="1"/>
          </p:cNvSpPr>
          <p:nvPr>
            <p:ph type="sldNum" sz="quarter" idx="12"/>
          </p:nvPr>
        </p:nvSpPr>
        <p:spPr/>
        <p:txBody>
          <a:bodyPr/>
          <a:lstStyle/>
          <a:p>
            <a:fld id="{450B0164-1B0E-EC47-A805-AF4E4DD1E6D8}" type="slidenum">
              <a:rPr lang="en-US" smtClean="0"/>
              <a:pPr/>
              <a:t>‹#›</a:t>
            </a:fld>
            <a:endParaRPr lang="en-US"/>
          </a:p>
        </p:txBody>
      </p:sp>
    </p:spTree>
    <p:extLst>
      <p:ext uri="{BB962C8B-B14F-4D97-AF65-F5344CB8AC3E}">
        <p14:creationId xmlns:p14="http://schemas.microsoft.com/office/powerpoint/2010/main" val="1779782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_Header_Numbered_Turquois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69FC3F63-E100-FC44-95C7-EB0BB9E5F4D7}"/>
              </a:ext>
            </a:extLst>
          </p:cNvPr>
          <p:cNvGrpSpPr/>
          <p:nvPr userDrawn="1"/>
        </p:nvGrpSpPr>
        <p:grpSpPr>
          <a:xfrm>
            <a:off x="-9529" y="965394"/>
            <a:ext cx="12201529" cy="5374105"/>
            <a:chOff x="-9529" y="1483894"/>
            <a:chExt cx="12212164" cy="5374105"/>
          </a:xfrm>
        </p:grpSpPr>
        <p:sp>
          <p:nvSpPr>
            <p:cNvPr id="13" name="Rectangle 12">
              <a:extLst>
                <a:ext uri="{FF2B5EF4-FFF2-40B4-BE49-F238E27FC236}">
                  <a16:creationId xmlns:a16="http://schemas.microsoft.com/office/drawing/2014/main" id="{1A53C119-3B26-9D4F-9E89-DBB83F71C181}"/>
                </a:ext>
              </a:extLst>
            </p:cNvPr>
            <p:cNvSpPr/>
            <p:nvPr userDrawn="1"/>
          </p:nvSpPr>
          <p:spPr>
            <a:xfrm>
              <a:off x="-9529" y="1483894"/>
              <a:ext cx="432000" cy="53741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33BC331-396B-D841-B72B-38122C1167D2}"/>
                </a:ext>
              </a:extLst>
            </p:cNvPr>
            <p:cNvSpPr/>
            <p:nvPr userDrawn="1"/>
          </p:nvSpPr>
          <p:spPr>
            <a:xfrm>
              <a:off x="415826" y="1483894"/>
              <a:ext cx="10518069" cy="53741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159B8D7-F980-594B-B33A-CA2A6E163EA7}"/>
                </a:ext>
              </a:extLst>
            </p:cNvPr>
            <p:cNvSpPr/>
            <p:nvPr userDrawn="1"/>
          </p:nvSpPr>
          <p:spPr>
            <a:xfrm>
              <a:off x="10918044" y="1483894"/>
              <a:ext cx="431658" cy="53741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725D4B8-E720-B246-B519-5457C472CECD}"/>
                </a:ext>
              </a:extLst>
            </p:cNvPr>
            <p:cNvSpPr/>
            <p:nvPr userDrawn="1"/>
          </p:nvSpPr>
          <p:spPr>
            <a:xfrm>
              <a:off x="11344516" y="1483894"/>
              <a:ext cx="431658" cy="53741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6D13078C-6C70-8A47-AF5F-CE19FAE544FF}"/>
                </a:ext>
              </a:extLst>
            </p:cNvPr>
            <p:cNvSpPr/>
            <p:nvPr userDrawn="1"/>
          </p:nvSpPr>
          <p:spPr>
            <a:xfrm>
              <a:off x="11770635" y="1483894"/>
              <a:ext cx="432000" cy="53741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9" name="Picture 18" descr="A picture containing table&#10;&#10;Description automatically generated">
            <a:extLst>
              <a:ext uri="{FF2B5EF4-FFF2-40B4-BE49-F238E27FC236}">
                <a16:creationId xmlns:a16="http://schemas.microsoft.com/office/drawing/2014/main" id="{023FBD4C-AB4D-E24B-9003-D984191A8AFB}"/>
              </a:ext>
            </a:extLst>
          </p:cNvPr>
          <p:cNvPicPr>
            <a:picLocks noChangeAspect="1"/>
          </p:cNvPicPr>
          <p:nvPr userDrawn="1"/>
        </p:nvPicPr>
        <p:blipFill rotWithShape="1">
          <a:blip r:embed="rId2"/>
          <a:srcRect l="36" t="1" b="38789"/>
          <a:stretch/>
        </p:blipFill>
        <p:spPr>
          <a:xfrm>
            <a:off x="-9530" y="2104489"/>
            <a:ext cx="12199487" cy="4748884"/>
          </a:xfrm>
          <a:prstGeom prst="rect">
            <a:avLst/>
          </a:prstGeom>
        </p:spPr>
      </p:pic>
      <p:sp>
        <p:nvSpPr>
          <p:cNvPr id="28" name="Rectangle 27">
            <a:extLst>
              <a:ext uri="{FF2B5EF4-FFF2-40B4-BE49-F238E27FC236}">
                <a16:creationId xmlns:a16="http://schemas.microsoft.com/office/drawing/2014/main" id="{90E48E90-68FA-1443-9767-2C3381FB6950}"/>
              </a:ext>
            </a:extLst>
          </p:cNvPr>
          <p:cNvSpPr/>
          <p:nvPr userDrawn="1"/>
        </p:nvSpPr>
        <p:spPr>
          <a:xfrm>
            <a:off x="-9530" y="6422571"/>
            <a:ext cx="12201530" cy="4354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CA3B0BE-4230-5A43-9A44-A12CA96786BE}"/>
              </a:ext>
            </a:extLst>
          </p:cNvPr>
          <p:cNvSpPr>
            <a:spLocks noGrp="1"/>
          </p:cNvSpPr>
          <p:nvPr>
            <p:ph type="sldNum" sz="quarter" idx="12"/>
          </p:nvPr>
        </p:nvSpPr>
        <p:spPr/>
        <p:txBody>
          <a:bodyPr/>
          <a:lstStyle>
            <a:lvl1pPr>
              <a:defRPr>
                <a:solidFill>
                  <a:schemeClr val="tx2"/>
                </a:solidFill>
              </a:defRPr>
            </a:lvl1pPr>
          </a:lstStyle>
          <a:p>
            <a:fld id="{E37164D7-9B6A-1C43-ACF7-FB85B36CD2BA}" type="slidenum">
              <a:rPr lang="en-US" smtClean="0"/>
              <a:pPr/>
              <a:t>‹#›</a:t>
            </a:fld>
            <a:endParaRPr lang="en-US" dirty="0"/>
          </a:p>
        </p:txBody>
      </p:sp>
      <p:pic>
        <p:nvPicPr>
          <p:cNvPr id="22" name="Picture 21">
            <a:extLst>
              <a:ext uri="{FF2B5EF4-FFF2-40B4-BE49-F238E27FC236}">
                <a16:creationId xmlns:a16="http://schemas.microsoft.com/office/drawing/2014/main" id="{BDF9A9C1-4EA2-0744-AD9C-F2C67DBCFFC1}"/>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10802370" y="254093"/>
            <a:ext cx="955221" cy="379536"/>
          </a:xfrm>
          <a:prstGeom prst="rect">
            <a:avLst/>
          </a:prstGeom>
        </p:spPr>
      </p:pic>
      <p:sp>
        <p:nvSpPr>
          <p:cNvPr id="24" name="Title 1">
            <a:extLst>
              <a:ext uri="{FF2B5EF4-FFF2-40B4-BE49-F238E27FC236}">
                <a16:creationId xmlns:a16="http://schemas.microsoft.com/office/drawing/2014/main" id="{30E9CF6E-6B23-9047-A68C-360BAF237626}"/>
              </a:ext>
            </a:extLst>
          </p:cNvPr>
          <p:cNvSpPr>
            <a:spLocks noGrp="1"/>
          </p:cNvSpPr>
          <p:nvPr>
            <p:ph type="title" hasCustomPrompt="1"/>
          </p:nvPr>
        </p:nvSpPr>
        <p:spPr>
          <a:xfrm>
            <a:off x="448057" y="3306634"/>
            <a:ext cx="11308514" cy="1549153"/>
          </a:xfrm>
        </p:spPr>
        <p:txBody>
          <a:bodyPr anchor="b"/>
          <a:lstStyle>
            <a:lvl1pPr>
              <a:defRPr sz="4000">
                <a:solidFill>
                  <a:schemeClr val="accent2"/>
                </a:solidFill>
              </a:defRPr>
            </a:lvl1pPr>
          </a:lstStyle>
          <a:p>
            <a:r>
              <a:rPr lang="en-US" dirty="0"/>
              <a:t>Click to edit Divider title style</a:t>
            </a:r>
          </a:p>
        </p:txBody>
      </p:sp>
      <p:sp>
        <p:nvSpPr>
          <p:cNvPr id="25" name="Text Placeholder 2">
            <a:extLst>
              <a:ext uri="{FF2B5EF4-FFF2-40B4-BE49-F238E27FC236}">
                <a16:creationId xmlns:a16="http://schemas.microsoft.com/office/drawing/2014/main" id="{393D598C-BD91-5540-9E2D-3F823FA329E5}"/>
              </a:ext>
            </a:extLst>
          </p:cNvPr>
          <p:cNvSpPr>
            <a:spLocks noGrp="1"/>
          </p:cNvSpPr>
          <p:nvPr>
            <p:ph type="body" idx="1"/>
          </p:nvPr>
        </p:nvSpPr>
        <p:spPr>
          <a:xfrm>
            <a:off x="448057" y="5225206"/>
            <a:ext cx="11308514" cy="667400"/>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6" name="Text Placeholder 2">
            <a:extLst>
              <a:ext uri="{FF2B5EF4-FFF2-40B4-BE49-F238E27FC236}">
                <a16:creationId xmlns:a16="http://schemas.microsoft.com/office/drawing/2014/main" id="{A50442EC-9F3B-0345-8C73-63397B5F7C67}"/>
              </a:ext>
            </a:extLst>
          </p:cNvPr>
          <p:cNvSpPr>
            <a:spLocks noGrp="1"/>
          </p:cNvSpPr>
          <p:nvPr>
            <p:ph type="body" sz="quarter" idx="13" hasCustomPrompt="1"/>
          </p:nvPr>
        </p:nvSpPr>
        <p:spPr>
          <a:xfrm>
            <a:off x="720626" y="1249305"/>
            <a:ext cx="741555" cy="741555"/>
          </a:xfrm>
          <a:prstGeom prst="ellipse">
            <a:avLst/>
          </a:prstGeom>
          <a:solidFill>
            <a:schemeClr val="bg1"/>
          </a:solidFill>
          <a:ln w="22225" cmpd="thickThin">
            <a:noFill/>
          </a:ln>
        </p:spPr>
        <p:txBody>
          <a:bodyPr anchor="ctr" anchorCtr="1"/>
          <a:lstStyle>
            <a:lvl1pPr marL="0" indent="0" algn="ctr">
              <a:buNone/>
              <a:defRPr sz="1800" b="1">
                <a:solidFill>
                  <a:schemeClr val="accent2"/>
                </a:solidFill>
              </a:defRPr>
            </a:lvl1pPr>
          </a:lstStyle>
          <a:p>
            <a:pPr lvl="0"/>
            <a:r>
              <a:rPr lang="en-US" dirty="0"/>
              <a:t>02</a:t>
            </a:r>
          </a:p>
        </p:txBody>
      </p:sp>
    </p:spTree>
    <p:extLst>
      <p:ext uri="{BB962C8B-B14F-4D97-AF65-F5344CB8AC3E}">
        <p14:creationId xmlns:p14="http://schemas.microsoft.com/office/powerpoint/2010/main" val="1569860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Header_Numbered_Green">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69FC3F63-E100-FC44-95C7-EB0BB9E5F4D7}"/>
              </a:ext>
            </a:extLst>
          </p:cNvPr>
          <p:cNvGrpSpPr/>
          <p:nvPr userDrawn="1"/>
        </p:nvGrpSpPr>
        <p:grpSpPr>
          <a:xfrm>
            <a:off x="-1" y="965394"/>
            <a:ext cx="12189959" cy="5374105"/>
            <a:chOff x="-9529" y="1483894"/>
            <a:chExt cx="12212164" cy="5374105"/>
          </a:xfrm>
        </p:grpSpPr>
        <p:sp>
          <p:nvSpPr>
            <p:cNvPr id="13" name="Rectangle 12">
              <a:extLst>
                <a:ext uri="{FF2B5EF4-FFF2-40B4-BE49-F238E27FC236}">
                  <a16:creationId xmlns:a16="http://schemas.microsoft.com/office/drawing/2014/main" id="{1A53C119-3B26-9D4F-9E89-DBB83F71C181}"/>
                </a:ext>
              </a:extLst>
            </p:cNvPr>
            <p:cNvSpPr/>
            <p:nvPr userDrawn="1"/>
          </p:nvSpPr>
          <p:spPr>
            <a:xfrm>
              <a:off x="-9529" y="1483894"/>
              <a:ext cx="432000" cy="53741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33BC331-396B-D841-B72B-38122C1167D2}"/>
                </a:ext>
              </a:extLst>
            </p:cNvPr>
            <p:cNvSpPr/>
            <p:nvPr userDrawn="1"/>
          </p:nvSpPr>
          <p:spPr>
            <a:xfrm>
              <a:off x="415826" y="1483894"/>
              <a:ext cx="432000" cy="53741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159B8D7-F980-594B-B33A-CA2A6E163EA7}"/>
                </a:ext>
              </a:extLst>
            </p:cNvPr>
            <p:cNvSpPr/>
            <p:nvPr userDrawn="1"/>
          </p:nvSpPr>
          <p:spPr>
            <a:xfrm>
              <a:off x="838298" y="1483894"/>
              <a:ext cx="10511404" cy="53741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725D4B8-E720-B246-B519-5457C472CECD}"/>
                </a:ext>
              </a:extLst>
            </p:cNvPr>
            <p:cNvSpPr/>
            <p:nvPr userDrawn="1"/>
          </p:nvSpPr>
          <p:spPr>
            <a:xfrm>
              <a:off x="11344516" y="1483894"/>
              <a:ext cx="431658" cy="53741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6D13078C-6C70-8A47-AF5F-CE19FAE544FF}"/>
                </a:ext>
              </a:extLst>
            </p:cNvPr>
            <p:cNvSpPr/>
            <p:nvPr userDrawn="1"/>
          </p:nvSpPr>
          <p:spPr>
            <a:xfrm>
              <a:off x="11770635" y="1483894"/>
              <a:ext cx="432000" cy="53741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descr="A picture containing table&#10;&#10;Description automatically generated">
            <a:extLst>
              <a:ext uri="{FF2B5EF4-FFF2-40B4-BE49-F238E27FC236}">
                <a16:creationId xmlns:a16="http://schemas.microsoft.com/office/drawing/2014/main" id="{88B0D901-191A-7247-9239-D5F1787B7911}"/>
              </a:ext>
            </a:extLst>
          </p:cNvPr>
          <p:cNvPicPr>
            <a:picLocks noChangeAspect="1"/>
          </p:cNvPicPr>
          <p:nvPr userDrawn="1"/>
        </p:nvPicPr>
        <p:blipFill rotWithShape="1">
          <a:blip r:embed="rId2"/>
          <a:srcRect l="115" t="1" b="38789"/>
          <a:stretch/>
        </p:blipFill>
        <p:spPr>
          <a:xfrm>
            <a:off x="0" y="2104489"/>
            <a:ext cx="12189958" cy="4748884"/>
          </a:xfrm>
          <a:prstGeom prst="rect">
            <a:avLst/>
          </a:prstGeom>
        </p:spPr>
      </p:pic>
      <p:sp>
        <p:nvSpPr>
          <p:cNvPr id="26" name="Rectangle 25">
            <a:extLst>
              <a:ext uri="{FF2B5EF4-FFF2-40B4-BE49-F238E27FC236}">
                <a16:creationId xmlns:a16="http://schemas.microsoft.com/office/drawing/2014/main" id="{F94F5594-1FE6-434C-84A3-13D7EF08A331}"/>
              </a:ext>
            </a:extLst>
          </p:cNvPr>
          <p:cNvSpPr/>
          <p:nvPr userDrawn="1"/>
        </p:nvSpPr>
        <p:spPr>
          <a:xfrm>
            <a:off x="0" y="6422571"/>
            <a:ext cx="12192000" cy="4354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B3FE21BB-AA49-A24B-A25D-FE588A051116}"/>
              </a:ext>
            </a:extLst>
          </p:cNvPr>
          <p:cNvSpPr>
            <a:spLocks noGrp="1"/>
          </p:cNvSpPr>
          <p:nvPr>
            <p:ph type="title" hasCustomPrompt="1"/>
          </p:nvPr>
        </p:nvSpPr>
        <p:spPr>
          <a:xfrm>
            <a:off x="448057" y="3306634"/>
            <a:ext cx="11308514" cy="1549153"/>
          </a:xfrm>
        </p:spPr>
        <p:txBody>
          <a:bodyPr anchor="b"/>
          <a:lstStyle>
            <a:lvl1pPr>
              <a:defRPr sz="4000">
                <a:solidFill>
                  <a:schemeClr val="accent3"/>
                </a:solidFill>
              </a:defRPr>
            </a:lvl1pPr>
          </a:lstStyle>
          <a:p>
            <a:r>
              <a:rPr lang="en-US" dirty="0"/>
              <a:t>Click to edit Divider title style</a:t>
            </a:r>
          </a:p>
        </p:txBody>
      </p:sp>
      <p:sp>
        <p:nvSpPr>
          <p:cNvPr id="25" name="Text Placeholder 2">
            <a:extLst>
              <a:ext uri="{FF2B5EF4-FFF2-40B4-BE49-F238E27FC236}">
                <a16:creationId xmlns:a16="http://schemas.microsoft.com/office/drawing/2014/main" id="{AD84528C-2906-2F4A-8D87-A300EBED4869}"/>
              </a:ext>
            </a:extLst>
          </p:cNvPr>
          <p:cNvSpPr>
            <a:spLocks noGrp="1"/>
          </p:cNvSpPr>
          <p:nvPr>
            <p:ph type="body" idx="1"/>
          </p:nvPr>
        </p:nvSpPr>
        <p:spPr>
          <a:xfrm>
            <a:off x="448057" y="5225206"/>
            <a:ext cx="11308514" cy="667400"/>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CCA3B0BE-4230-5A43-9A44-A12CA96786BE}"/>
              </a:ext>
            </a:extLst>
          </p:cNvPr>
          <p:cNvSpPr>
            <a:spLocks noGrp="1"/>
          </p:cNvSpPr>
          <p:nvPr>
            <p:ph type="sldNum" sz="quarter" idx="12"/>
          </p:nvPr>
        </p:nvSpPr>
        <p:spPr/>
        <p:txBody>
          <a:bodyPr/>
          <a:lstStyle>
            <a:lvl1pPr>
              <a:defRPr>
                <a:solidFill>
                  <a:schemeClr val="tx2"/>
                </a:solidFill>
              </a:defRPr>
            </a:lvl1pPr>
          </a:lstStyle>
          <a:p>
            <a:fld id="{E37164D7-9B6A-1C43-ACF7-FB85B36CD2BA}" type="slidenum">
              <a:rPr lang="en-US" smtClean="0"/>
              <a:pPr/>
              <a:t>‹#›</a:t>
            </a:fld>
            <a:endParaRPr lang="en-US" dirty="0"/>
          </a:p>
        </p:txBody>
      </p:sp>
      <p:pic>
        <p:nvPicPr>
          <p:cNvPr id="22" name="Picture 21">
            <a:extLst>
              <a:ext uri="{FF2B5EF4-FFF2-40B4-BE49-F238E27FC236}">
                <a16:creationId xmlns:a16="http://schemas.microsoft.com/office/drawing/2014/main" id="{BDF9A9C1-4EA2-0744-AD9C-F2C67DBCFFC1}"/>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10802370" y="254093"/>
            <a:ext cx="955221" cy="379536"/>
          </a:xfrm>
          <a:prstGeom prst="rect">
            <a:avLst/>
          </a:prstGeom>
        </p:spPr>
      </p:pic>
      <p:sp>
        <p:nvSpPr>
          <p:cNvPr id="28" name="Text Placeholder 2">
            <a:extLst>
              <a:ext uri="{FF2B5EF4-FFF2-40B4-BE49-F238E27FC236}">
                <a16:creationId xmlns:a16="http://schemas.microsoft.com/office/drawing/2014/main" id="{AE7945B5-4888-8D43-8FC9-0E3D62B00A2D}"/>
              </a:ext>
            </a:extLst>
          </p:cNvPr>
          <p:cNvSpPr>
            <a:spLocks noGrp="1"/>
          </p:cNvSpPr>
          <p:nvPr>
            <p:ph type="body" sz="quarter" idx="13" hasCustomPrompt="1"/>
          </p:nvPr>
        </p:nvSpPr>
        <p:spPr>
          <a:xfrm>
            <a:off x="1129929" y="1249305"/>
            <a:ext cx="741555" cy="741555"/>
          </a:xfrm>
          <a:prstGeom prst="ellipse">
            <a:avLst/>
          </a:prstGeom>
          <a:solidFill>
            <a:schemeClr val="bg1"/>
          </a:solidFill>
          <a:ln w="22225" cmpd="thickThin">
            <a:noFill/>
          </a:ln>
        </p:spPr>
        <p:txBody>
          <a:bodyPr anchor="ctr" anchorCtr="1"/>
          <a:lstStyle>
            <a:lvl1pPr marL="0" indent="0" algn="ctr">
              <a:buNone/>
              <a:defRPr sz="1800" b="1">
                <a:solidFill>
                  <a:schemeClr val="accent3"/>
                </a:solidFill>
              </a:defRPr>
            </a:lvl1pPr>
          </a:lstStyle>
          <a:p>
            <a:pPr lvl="0"/>
            <a:r>
              <a:rPr lang="en-US" dirty="0"/>
              <a:t>03</a:t>
            </a:r>
          </a:p>
        </p:txBody>
      </p:sp>
    </p:spTree>
    <p:extLst>
      <p:ext uri="{BB962C8B-B14F-4D97-AF65-F5344CB8AC3E}">
        <p14:creationId xmlns:p14="http://schemas.microsoft.com/office/powerpoint/2010/main" val="327885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Header_Numbered_Orang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69FC3F63-E100-FC44-95C7-EB0BB9E5F4D7}"/>
              </a:ext>
            </a:extLst>
          </p:cNvPr>
          <p:cNvGrpSpPr/>
          <p:nvPr userDrawn="1"/>
        </p:nvGrpSpPr>
        <p:grpSpPr>
          <a:xfrm>
            <a:off x="-4084" y="965394"/>
            <a:ext cx="12192000" cy="5374105"/>
            <a:chOff x="-9529" y="1483894"/>
            <a:chExt cx="12212164" cy="5374105"/>
          </a:xfrm>
        </p:grpSpPr>
        <p:sp>
          <p:nvSpPr>
            <p:cNvPr id="13" name="Rectangle 12">
              <a:extLst>
                <a:ext uri="{FF2B5EF4-FFF2-40B4-BE49-F238E27FC236}">
                  <a16:creationId xmlns:a16="http://schemas.microsoft.com/office/drawing/2014/main" id="{1A53C119-3B26-9D4F-9E89-DBB83F71C181}"/>
                </a:ext>
              </a:extLst>
            </p:cNvPr>
            <p:cNvSpPr/>
            <p:nvPr userDrawn="1"/>
          </p:nvSpPr>
          <p:spPr>
            <a:xfrm>
              <a:off x="-9529" y="1483894"/>
              <a:ext cx="432000" cy="53741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33BC331-396B-D841-B72B-38122C1167D2}"/>
                </a:ext>
              </a:extLst>
            </p:cNvPr>
            <p:cNvSpPr/>
            <p:nvPr userDrawn="1"/>
          </p:nvSpPr>
          <p:spPr>
            <a:xfrm>
              <a:off x="415826" y="1483894"/>
              <a:ext cx="432000" cy="53741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159B8D7-F980-594B-B33A-CA2A6E163EA7}"/>
                </a:ext>
              </a:extLst>
            </p:cNvPr>
            <p:cNvSpPr/>
            <p:nvPr userDrawn="1"/>
          </p:nvSpPr>
          <p:spPr>
            <a:xfrm>
              <a:off x="838298" y="1483894"/>
              <a:ext cx="432000" cy="53741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725D4B8-E720-B246-B519-5457C472CECD}"/>
                </a:ext>
              </a:extLst>
            </p:cNvPr>
            <p:cNvSpPr/>
            <p:nvPr userDrawn="1"/>
          </p:nvSpPr>
          <p:spPr>
            <a:xfrm>
              <a:off x="1263653" y="1483894"/>
              <a:ext cx="10512521" cy="53741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6D13078C-6C70-8A47-AF5F-CE19FAE544FF}"/>
                </a:ext>
              </a:extLst>
            </p:cNvPr>
            <p:cNvSpPr/>
            <p:nvPr userDrawn="1"/>
          </p:nvSpPr>
          <p:spPr>
            <a:xfrm>
              <a:off x="11770635" y="1483894"/>
              <a:ext cx="432000" cy="53741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descr="A picture containing table&#10;&#10;Description automatically generated">
            <a:extLst>
              <a:ext uri="{FF2B5EF4-FFF2-40B4-BE49-F238E27FC236}">
                <a16:creationId xmlns:a16="http://schemas.microsoft.com/office/drawing/2014/main" id="{6BABB552-1F1D-054A-A0F9-1958D1C871E4}"/>
              </a:ext>
            </a:extLst>
          </p:cNvPr>
          <p:cNvPicPr>
            <a:picLocks noChangeAspect="1"/>
          </p:cNvPicPr>
          <p:nvPr userDrawn="1"/>
        </p:nvPicPr>
        <p:blipFill rotWithShape="1">
          <a:blip r:embed="rId2"/>
          <a:srcRect l="115" t="1" b="38789"/>
          <a:stretch/>
        </p:blipFill>
        <p:spPr>
          <a:xfrm>
            <a:off x="0" y="2104489"/>
            <a:ext cx="12189958" cy="4748884"/>
          </a:xfrm>
          <a:prstGeom prst="rect">
            <a:avLst/>
          </a:prstGeom>
        </p:spPr>
      </p:pic>
      <p:sp>
        <p:nvSpPr>
          <p:cNvPr id="24" name="Rectangle 23">
            <a:extLst>
              <a:ext uri="{FF2B5EF4-FFF2-40B4-BE49-F238E27FC236}">
                <a16:creationId xmlns:a16="http://schemas.microsoft.com/office/drawing/2014/main" id="{58666DA2-E51B-E144-9DBC-9D22435994F2}"/>
              </a:ext>
            </a:extLst>
          </p:cNvPr>
          <p:cNvSpPr/>
          <p:nvPr userDrawn="1"/>
        </p:nvSpPr>
        <p:spPr>
          <a:xfrm>
            <a:off x="0" y="6422571"/>
            <a:ext cx="12192000" cy="4354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CA3B0BE-4230-5A43-9A44-A12CA96786BE}"/>
              </a:ext>
            </a:extLst>
          </p:cNvPr>
          <p:cNvSpPr>
            <a:spLocks noGrp="1"/>
          </p:cNvSpPr>
          <p:nvPr>
            <p:ph type="sldNum" sz="quarter" idx="12"/>
          </p:nvPr>
        </p:nvSpPr>
        <p:spPr/>
        <p:txBody>
          <a:bodyPr/>
          <a:lstStyle>
            <a:lvl1pPr>
              <a:defRPr>
                <a:solidFill>
                  <a:schemeClr val="tx2"/>
                </a:solidFill>
              </a:defRPr>
            </a:lvl1pPr>
          </a:lstStyle>
          <a:p>
            <a:fld id="{E37164D7-9B6A-1C43-ACF7-FB85B36CD2BA}" type="slidenum">
              <a:rPr lang="en-US" smtClean="0"/>
              <a:pPr/>
              <a:t>‹#›</a:t>
            </a:fld>
            <a:endParaRPr lang="en-US" dirty="0"/>
          </a:p>
        </p:txBody>
      </p:sp>
      <p:pic>
        <p:nvPicPr>
          <p:cNvPr id="22" name="Picture 21">
            <a:extLst>
              <a:ext uri="{FF2B5EF4-FFF2-40B4-BE49-F238E27FC236}">
                <a16:creationId xmlns:a16="http://schemas.microsoft.com/office/drawing/2014/main" id="{BDF9A9C1-4EA2-0744-AD9C-F2C67DBCFFC1}"/>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10802370" y="254093"/>
            <a:ext cx="955221" cy="379536"/>
          </a:xfrm>
          <a:prstGeom prst="rect">
            <a:avLst/>
          </a:prstGeom>
        </p:spPr>
      </p:pic>
      <p:sp>
        <p:nvSpPr>
          <p:cNvPr id="25" name="Title 1">
            <a:extLst>
              <a:ext uri="{FF2B5EF4-FFF2-40B4-BE49-F238E27FC236}">
                <a16:creationId xmlns:a16="http://schemas.microsoft.com/office/drawing/2014/main" id="{E8A7F897-8E23-D942-BFA2-2F63D18EC30D}"/>
              </a:ext>
            </a:extLst>
          </p:cNvPr>
          <p:cNvSpPr>
            <a:spLocks noGrp="1"/>
          </p:cNvSpPr>
          <p:nvPr>
            <p:ph type="title" hasCustomPrompt="1"/>
          </p:nvPr>
        </p:nvSpPr>
        <p:spPr>
          <a:xfrm>
            <a:off x="448057" y="3306634"/>
            <a:ext cx="11308514" cy="1549153"/>
          </a:xfrm>
        </p:spPr>
        <p:txBody>
          <a:bodyPr anchor="b"/>
          <a:lstStyle>
            <a:lvl1pPr>
              <a:defRPr sz="4000">
                <a:solidFill>
                  <a:schemeClr val="accent4"/>
                </a:solidFill>
              </a:defRPr>
            </a:lvl1pPr>
          </a:lstStyle>
          <a:p>
            <a:r>
              <a:rPr lang="en-US" dirty="0"/>
              <a:t>Click to edit Divider title style</a:t>
            </a:r>
          </a:p>
        </p:txBody>
      </p:sp>
      <p:sp>
        <p:nvSpPr>
          <p:cNvPr id="26" name="Text Placeholder 2">
            <a:extLst>
              <a:ext uri="{FF2B5EF4-FFF2-40B4-BE49-F238E27FC236}">
                <a16:creationId xmlns:a16="http://schemas.microsoft.com/office/drawing/2014/main" id="{282E7283-00D2-9B4E-B5A7-9CF44F9A9052}"/>
              </a:ext>
            </a:extLst>
          </p:cNvPr>
          <p:cNvSpPr>
            <a:spLocks noGrp="1"/>
          </p:cNvSpPr>
          <p:nvPr>
            <p:ph type="body" idx="1"/>
          </p:nvPr>
        </p:nvSpPr>
        <p:spPr>
          <a:xfrm>
            <a:off x="448057" y="5225206"/>
            <a:ext cx="11308514" cy="667400"/>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7" name="Text Placeholder 2">
            <a:extLst>
              <a:ext uri="{FF2B5EF4-FFF2-40B4-BE49-F238E27FC236}">
                <a16:creationId xmlns:a16="http://schemas.microsoft.com/office/drawing/2014/main" id="{F8213DF8-3371-8A47-B404-642EEF5A21FD}"/>
              </a:ext>
            </a:extLst>
          </p:cNvPr>
          <p:cNvSpPr>
            <a:spLocks noGrp="1"/>
          </p:cNvSpPr>
          <p:nvPr>
            <p:ph type="body" sz="quarter" idx="13" hasCustomPrompt="1"/>
          </p:nvPr>
        </p:nvSpPr>
        <p:spPr>
          <a:xfrm>
            <a:off x="1556649" y="1249305"/>
            <a:ext cx="741555" cy="741555"/>
          </a:xfrm>
          <a:prstGeom prst="ellipse">
            <a:avLst/>
          </a:prstGeom>
          <a:solidFill>
            <a:schemeClr val="bg1"/>
          </a:solidFill>
          <a:ln w="22225" cmpd="thickThin">
            <a:noFill/>
          </a:ln>
        </p:spPr>
        <p:txBody>
          <a:bodyPr anchor="ctr" anchorCtr="1"/>
          <a:lstStyle>
            <a:lvl1pPr marL="0" indent="0" algn="ctr">
              <a:buNone/>
              <a:defRPr sz="1800" b="1">
                <a:solidFill>
                  <a:schemeClr val="accent4"/>
                </a:solidFill>
              </a:defRPr>
            </a:lvl1pPr>
          </a:lstStyle>
          <a:p>
            <a:pPr lvl="0"/>
            <a:r>
              <a:rPr lang="en-US" dirty="0"/>
              <a:t>04</a:t>
            </a:r>
          </a:p>
        </p:txBody>
      </p:sp>
    </p:spTree>
    <p:extLst>
      <p:ext uri="{BB962C8B-B14F-4D97-AF65-F5344CB8AC3E}">
        <p14:creationId xmlns:p14="http://schemas.microsoft.com/office/powerpoint/2010/main" val="1714536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ection Header_Numbered_Pink">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69FC3F63-E100-FC44-95C7-EB0BB9E5F4D7}"/>
              </a:ext>
            </a:extLst>
          </p:cNvPr>
          <p:cNvGrpSpPr/>
          <p:nvPr userDrawn="1"/>
        </p:nvGrpSpPr>
        <p:grpSpPr>
          <a:xfrm>
            <a:off x="-9529" y="965394"/>
            <a:ext cx="12201530" cy="5374105"/>
            <a:chOff x="-9529" y="1483894"/>
            <a:chExt cx="12212164" cy="5374105"/>
          </a:xfrm>
        </p:grpSpPr>
        <p:sp>
          <p:nvSpPr>
            <p:cNvPr id="13" name="Rectangle 12">
              <a:extLst>
                <a:ext uri="{FF2B5EF4-FFF2-40B4-BE49-F238E27FC236}">
                  <a16:creationId xmlns:a16="http://schemas.microsoft.com/office/drawing/2014/main" id="{1A53C119-3B26-9D4F-9E89-DBB83F71C181}"/>
                </a:ext>
              </a:extLst>
            </p:cNvPr>
            <p:cNvSpPr/>
            <p:nvPr userDrawn="1"/>
          </p:nvSpPr>
          <p:spPr>
            <a:xfrm>
              <a:off x="-9529" y="1483894"/>
              <a:ext cx="432000" cy="53741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33BC331-396B-D841-B72B-38122C1167D2}"/>
                </a:ext>
              </a:extLst>
            </p:cNvPr>
            <p:cNvSpPr/>
            <p:nvPr userDrawn="1"/>
          </p:nvSpPr>
          <p:spPr>
            <a:xfrm>
              <a:off x="415826" y="1483894"/>
              <a:ext cx="432000" cy="53741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159B8D7-F980-594B-B33A-CA2A6E163EA7}"/>
                </a:ext>
              </a:extLst>
            </p:cNvPr>
            <p:cNvSpPr/>
            <p:nvPr userDrawn="1"/>
          </p:nvSpPr>
          <p:spPr>
            <a:xfrm>
              <a:off x="838298" y="1483894"/>
              <a:ext cx="432000" cy="53741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725D4B8-E720-B246-B519-5457C472CECD}"/>
                </a:ext>
              </a:extLst>
            </p:cNvPr>
            <p:cNvSpPr/>
            <p:nvPr userDrawn="1"/>
          </p:nvSpPr>
          <p:spPr>
            <a:xfrm>
              <a:off x="1263653" y="1483894"/>
              <a:ext cx="432000" cy="53741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6D13078C-6C70-8A47-AF5F-CE19FAE544FF}"/>
                </a:ext>
              </a:extLst>
            </p:cNvPr>
            <p:cNvSpPr/>
            <p:nvPr userDrawn="1"/>
          </p:nvSpPr>
          <p:spPr>
            <a:xfrm>
              <a:off x="1695653" y="1483894"/>
              <a:ext cx="10506982" cy="53741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descr="A picture containing table&#10;&#10;Description automatically generated">
            <a:extLst>
              <a:ext uri="{FF2B5EF4-FFF2-40B4-BE49-F238E27FC236}">
                <a16:creationId xmlns:a16="http://schemas.microsoft.com/office/drawing/2014/main" id="{F82EFA18-1801-C448-9C2C-D9F9134344B4}"/>
              </a:ext>
            </a:extLst>
          </p:cNvPr>
          <p:cNvPicPr>
            <a:picLocks noChangeAspect="1"/>
          </p:cNvPicPr>
          <p:nvPr userDrawn="1"/>
        </p:nvPicPr>
        <p:blipFill rotWithShape="1">
          <a:blip r:embed="rId2"/>
          <a:srcRect l="36" t="1" b="38789"/>
          <a:stretch/>
        </p:blipFill>
        <p:spPr>
          <a:xfrm>
            <a:off x="-9530" y="2104489"/>
            <a:ext cx="12199487" cy="4748884"/>
          </a:xfrm>
          <a:prstGeom prst="rect">
            <a:avLst/>
          </a:prstGeom>
        </p:spPr>
      </p:pic>
      <p:sp>
        <p:nvSpPr>
          <p:cNvPr id="24" name="Rectangle 23">
            <a:extLst>
              <a:ext uri="{FF2B5EF4-FFF2-40B4-BE49-F238E27FC236}">
                <a16:creationId xmlns:a16="http://schemas.microsoft.com/office/drawing/2014/main" id="{D761E88F-3521-144F-8104-FDE4AF0F3004}"/>
              </a:ext>
            </a:extLst>
          </p:cNvPr>
          <p:cNvSpPr/>
          <p:nvPr userDrawn="1"/>
        </p:nvSpPr>
        <p:spPr>
          <a:xfrm>
            <a:off x="-9530" y="6422571"/>
            <a:ext cx="12201530" cy="4354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CA3B0BE-4230-5A43-9A44-A12CA96786BE}"/>
              </a:ext>
            </a:extLst>
          </p:cNvPr>
          <p:cNvSpPr>
            <a:spLocks noGrp="1"/>
          </p:cNvSpPr>
          <p:nvPr>
            <p:ph type="sldNum" sz="quarter" idx="12"/>
          </p:nvPr>
        </p:nvSpPr>
        <p:spPr/>
        <p:txBody>
          <a:bodyPr/>
          <a:lstStyle>
            <a:lvl1pPr>
              <a:defRPr>
                <a:solidFill>
                  <a:schemeClr val="tx2"/>
                </a:solidFill>
              </a:defRPr>
            </a:lvl1pPr>
          </a:lstStyle>
          <a:p>
            <a:fld id="{E37164D7-9B6A-1C43-ACF7-FB85B36CD2BA}" type="slidenum">
              <a:rPr lang="en-US" smtClean="0"/>
              <a:pPr/>
              <a:t>‹#›</a:t>
            </a:fld>
            <a:endParaRPr lang="en-US" dirty="0"/>
          </a:p>
        </p:txBody>
      </p:sp>
      <p:pic>
        <p:nvPicPr>
          <p:cNvPr id="22" name="Picture 21">
            <a:extLst>
              <a:ext uri="{FF2B5EF4-FFF2-40B4-BE49-F238E27FC236}">
                <a16:creationId xmlns:a16="http://schemas.microsoft.com/office/drawing/2014/main" id="{BDF9A9C1-4EA2-0744-AD9C-F2C67DBCFFC1}"/>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10802370" y="254093"/>
            <a:ext cx="955221" cy="379536"/>
          </a:xfrm>
          <a:prstGeom prst="rect">
            <a:avLst/>
          </a:prstGeom>
        </p:spPr>
      </p:pic>
      <p:sp>
        <p:nvSpPr>
          <p:cNvPr id="25" name="Title 1">
            <a:extLst>
              <a:ext uri="{FF2B5EF4-FFF2-40B4-BE49-F238E27FC236}">
                <a16:creationId xmlns:a16="http://schemas.microsoft.com/office/drawing/2014/main" id="{36784CB8-1A3E-E246-9980-B55877901D82}"/>
              </a:ext>
            </a:extLst>
          </p:cNvPr>
          <p:cNvSpPr>
            <a:spLocks noGrp="1"/>
          </p:cNvSpPr>
          <p:nvPr>
            <p:ph type="title" hasCustomPrompt="1"/>
          </p:nvPr>
        </p:nvSpPr>
        <p:spPr>
          <a:xfrm>
            <a:off x="448057" y="3306634"/>
            <a:ext cx="11308514" cy="1549153"/>
          </a:xfrm>
        </p:spPr>
        <p:txBody>
          <a:bodyPr anchor="b"/>
          <a:lstStyle>
            <a:lvl1pPr>
              <a:defRPr sz="4000">
                <a:solidFill>
                  <a:schemeClr val="accent5"/>
                </a:solidFill>
              </a:defRPr>
            </a:lvl1pPr>
          </a:lstStyle>
          <a:p>
            <a:r>
              <a:rPr lang="en-US" dirty="0"/>
              <a:t>Click to edit Divider title style</a:t>
            </a:r>
          </a:p>
        </p:txBody>
      </p:sp>
      <p:sp>
        <p:nvSpPr>
          <p:cNvPr id="26" name="Text Placeholder 2">
            <a:extLst>
              <a:ext uri="{FF2B5EF4-FFF2-40B4-BE49-F238E27FC236}">
                <a16:creationId xmlns:a16="http://schemas.microsoft.com/office/drawing/2014/main" id="{52404807-AD0A-2347-B5A7-16356B098B7F}"/>
              </a:ext>
            </a:extLst>
          </p:cNvPr>
          <p:cNvSpPr>
            <a:spLocks noGrp="1"/>
          </p:cNvSpPr>
          <p:nvPr>
            <p:ph type="body" idx="1"/>
          </p:nvPr>
        </p:nvSpPr>
        <p:spPr>
          <a:xfrm>
            <a:off x="448057" y="5225206"/>
            <a:ext cx="11308514" cy="667400"/>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7" name="Text Placeholder 2">
            <a:extLst>
              <a:ext uri="{FF2B5EF4-FFF2-40B4-BE49-F238E27FC236}">
                <a16:creationId xmlns:a16="http://schemas.microsoft.com/office/drawing/2014/main" id="{6C2BB5D0-7F9A-4848-A1F4-D8DB365FAE8B}"/>
              </a:ext>
            </a:extLst>
          </p:cNvPr>
          <p:cNvSpPr>
            <a:spLocks noGrp="1"/>
          </p:cNvSpPr>
          <p:nvPr>
            <p:ph type="body" sz="quarter" idx="13" hasCustomPrompt="1"/>
          </p:nvPr>
        </p:nvSpPr>
        <p:spPr>
          <a:xfrm>
            <a:off x="2018529" y="1249305"/>
            <a:ext cx="741555" cy="741555"/>
          </a:xfrm>
          <a:prstGeom prst="ellipse">
            <a:avLst/>
          </a:prstGeom>
          <a:solidFill>
            <a:schemeClr val="bg1"/>
          </a:solidFill>
          <a:ln w="22225" cmpd="thickThin">
            <a:noFill/>
          </a:ln>
        </p:spPr>
        <p:txBody>
          <a:bodyPr anchor="ctr" anchorCtr="1"/>
          <a:lstStyle>
            <a:lvl1pPr marL="0" indent="0" algn="ctr">
              <a:buNone/>
              <a:defRPr sz="1800" b="1">
                <a:solidFill>
                  <a:schemeClr val="accent5"/>
                </a:solidFill>
              </a:defRPr>
            </a:lvl1pPr>
          </a:lstStyle>
          <a:p>
            <a:pPr lvl="0"/>
            <a:r>
              <a:rPr lang="en-US" dirty="0"/>
              <a:t>05</a:t>
            </a:r>
          </a:p>
        </p:txBody>
      </p:sp>
    </p:spTree>
    <p:extLst>
      <p:ext uri="{BB962C8B-B14F-4D97-AF65-F5344CB8AC3E}">
        <p14:creationId xmlns:p14="http://schemas.microsoft.com/office/powerpoint/2010/main" val="2248365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ntent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750994-1AB9-574F-9403-02E03100316B}"/>
              </a:ext>
            </a:extLst>
          </p:cNvPr>
          <p:cNvSpPr/>
          <p:nvPr userDrawn="1"/>
        </p:nvSpPr>
        <p:spPr>
          <a:xfrm>
            <a:off x="0" y="6261100"/>
            <a:ext cx="12192000" cy="201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descr="A picture containing clock&#10;&#10;Description automatically generated">
            <a:extLst>
              <a:ext uri="{FF2B5EF4-FFF2-40B4-BE49-F238E27FC236}">
                <a16:creationId xmlns:a16="http://schemas.microsoft.com/office/drawing/2014/main" id="{D69E5F89-B26A-184E-A107-5CB3575A4D5D}"/>
              </a:ext>
            </a:extLst>
          </p:cNvPr>
          <p:cNvPicPr>
            <a:picLocks noChangeAspect="1"/>
          </p:cNvPicPr>
          <p:nvPr userDrawn="1"/>
        </p:nvPicPr>
        <p:blipFill rotWithShape="1">
          <a:blip r:embed="rId2"/>
          <a:srcRect b="7129"/>
          <a:stretch/>
        </p:blipFill>
        <p:spPr>
          <a:xfrm>
            <a:off x="9115124" y="6136544"/>
            <a:ext cx="3076876" cy="715868"/>
          </a:xfrm>
          <a:prstGeom prst="rect">
            <a:avLst/>
          </a:prstGeom>
        </p:spPr>
      </p:pic>
      <p:sp>
        <p:nvSpPr>
          <p:cNvPr id="27" name="Rectangle 26">
            <a:extLst>
              <a:ext uri="{FF2B5EF4-FFF2-40B4-BE49-F238E27FC236}">
                <a16:creationId xmlns:a16="http://schemas.microsoft.com/office/drawing/2014/main" id="{8662D961-4B73-A049-A724-3DFD23EAC973}"/>
              </a:ext>
            </a:extLst>
          </p:cNvPr>
          <p:cNvSpPr/>
          <p:nvPr userDrawn="1"/>
        </p:nvSpPr>
        <p:spPr>
          <a:xfrm>
            <a:off x="0" y="6422571"/>
            <a:ext cx="12192000" cy="4354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8BA5BB14-538F-1A4E-B3C9-EA3BA8B54064}"/>
              </a:ext>
            </a:extLst>
          </p:cNvPr>
          <p:cNvSpPr>
            <a:spLocks noGrp="1"/>
          </p:cNvSpPr>
          <p:nvPr>
            <p:ph type="sldNum" sz="quarter" idx="12"/>
          </p:nvPr>
        </p:nvSpPr>
        <p:spPr/>
        <p:txBody>
          <a:bodyPr/>
          <a:lstStyle>
            <a:lvl1pPr algn="ctr">
              <a:defRPr/>
            </a:lvl1pPr>
          </a:lstStyle>
          <a:p>
            <a:fld id="{E37164D7-9B6A-1C43-ACF7-FB85B36CD2BA}" type="slidenum">
              <a:rPr lang="en-US" smtClean="0"/>
              <a:pPr/>
              <a:t>‹#›</a:t>
            </a:fld>
            <a:endParaRPr lang="en-US" dirty="0"/>
          </a:p>
        </p:txBody>
      </p:sp>
      <p:sp>
        <p:nvSpPr>
          <p:cNvPr id="7" name="Content Placeholder 2">
            <a:extLst>
              <a:ext uri="{FF2B5EF4-FFF2-40B4-BE49-F238E27FC236}">
                <a16:creationId xmlns:a16="http://schemas.microsoft.com/office/drawing/2014/main" id="{99CDD3E4-8913-2043-BB35-0E7898C49786}"/>
              </a:ext>
            </a:extLst>
          </p:cNvPr>
          <p:cNvSpPr>
            <a:spLocks noGrp="1"/>
          </p:cNvSpPr>
          <p:nvPr>
            <p:ph idx="1" hasCustomPrompt="1"/>
          </p:nvPr>
        </p:nvSpPr>
        <p:spPr>
          <a:xfrm>
            <a:off x="1146712" y="1796109"/>
            <a:ext cx="10597585" cy="428400"/>
          </a:xfrm>
        </p:spPr>
        <p:txBody>
          <a:bodyPr anchor="ctr" anchorCtr="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lvl="0"/>
            <a:r>
              <a:rPr lang="en-US" dirty="0"/>
              <a:t>Edit Master text styles</a:t>
            </a:r>
          </a:p>
        </p:txBody>
      </p:sp>
      <p:sp>
        <p:nvSpPr>
          <p:cNvPr id="9" name="Content Placeholder 2">
            <a:extLst>
              <a:ext uri="{FF2B5EF4-FFF2-40B4-BE49-F238E27FC236}">
                <a16:creationId xmlns:a16="http://schemas.microsoft.com/office/drawing/2014/main" id="{02305136-9E71-644A-BD89-21A609B35809}"/>
              </a:ext>
            </a:extLst>
          </p:cNvPr>
          <p:cNvSpPr>
            <a:spLocks noGrp="1"/>
          </p:cNvSpPr>
          <p:nvPr>
            <p:ph idx="14" hasCustomPrompt="1"/>
          </p:nvPr>
        </p:nvSpPr>
        <p:spPr>
          <a:xfrm>
            <a:off x="1154663" y="2684193"/>
            <a:ext cx="10597585" cy="428400"/>
          </a:xfrm>
        </p:spPr>
        <p:txBody>
          <a:bodyPr anchor="ctr" anchorCtr="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lvl="0"/>
            <a:r>
              <a:rPr lang="en-US" dirty="0"/>
              <a:t>Edit Master text styles</a:t>
            </a:r>
          </a:p>
        </p:txBody>
      </p:sp>
      <p:sp>
        <p:nvSpPr>
          <p:cNvPr id="11" name="Content Placeholder 2">
            <a:extLst>
              <a:ext uri="{FF2B5EF4-FFF2-40B4-BE49-F238E27FC236}">
                <a16:creationId xmlns:a16="http://schemas.microsoft.com/office/drawing/2014/main" id="{178EADC8-EC77-784C-A0C1-49D958B7686D}"/>
              </a:ext>
            </a:extLst>
          </p:cNvPr>
          <p:cNvSpPr>
            <a:spLocks noGrp="1"/>
          </p:cNvSpPr>
          <p:nvPr>
            <p:ph idx="16" hasCustomPrompt="1"/>
          </p:nvPr>
        </p:nvSpPr>
        <p:spPr>
          <a:xfrm>
            <a:off x="1146711" y="3544871"/>
            <a:ext cx="10597585" cy="428400"/>
          </a:xfrm>
        </p:spPr>
        <p:txBody>
          <a:bodyPr anchor="ctr" anchorCtr="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lvl="0"/>
            <a:r>
              <a:rPr lang="en-US" dirty="0"/>
              <a:t>Edit Master text styles</a:t>
            </a:r>
          </a:p>
        </p:txBody>
      </p:sp>
      <p:sp>
        <p:nvSpPr>
          <p:cNvPr id="13" name="Content Placeholder 2">
            <a:extLst>
              <a:ext uri="{FF2B5EF4-FFF2-40B4-BE49-F238E27FC236}">
                <a16:creationId xmlns:a16="http://schemas.microsoft.com/office/drawing/2014/main" id="{C5110AD0-4CD6-E548-92B5-8B3C68FB1351}"/>
              </a:ext>
            </a:extLst>
          </p:cNvPr>
          <p:cNvSpPr>
            <a:spLocks noGrp="1"/>
          </p:cNvSpPr>
          <p:nvPr>
            <p:ph idx="18" hasCustomPrompt="1"/>
          </p:nvPr>
        </p:nvSpPr>
        <p:spPr>
          <a:xfrm>
            <a:off x="1146711" y="4405549"/>
            <a:ext cx="10597585" cy="428400"/>
          </a:xfrm>
        </p:spPr>
        <p:txBody>
          <a:bodyPr anchor="ctr" anchorCtr="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lvl="0"/>
            <a:r>
              <a:rPr lang="en-US" dirty="0"/>
              <a:t>Edit Master text styles</a:t>
            </a:r>
          </a:p>
        </p:txBody>
      </p:sp>
      <p:sp>
        <p:nvSpPr>
          <p:cNvPr id="14" name="Content Placeholder 2">
            <a:extLst>
              <a:ext uri="{FF2B5EF4-FFF2-40B4-BE49-F238E27FC236}">
                <a16:creationId xmlns:a16="http://schemas.microsoft.com/office/drawing/2014/main" id="{A9C40B59-5690-0B4D-BEF0-561F5CD5CF08}"/>
              </a:ext>
            </a:extLst>
          </p:cNvPr>
          <p:cNvSpPr>
            <a:spLocks noGrp="1"/>
          </p:cNvSpPr>
          <p:nvPr>
            <p:ph idx="20" hasCustomPrompt="1"/>
          </p:nvPr>
        </p:nvSpPr>
        <p:spPr>
          <a:xfrm>
            <a:off x="1146711" y="5266227"/>
            <a:ext cx="10597585" cy="428400"/>
          </a:xfrm>
        </p:spPr>
        <p:txBody>
          <a:bodyPr anchor="ctr" anchorCtr="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lvl="0"/>
            <a:r>
              <a:rPr lang="en-US" dirty="0"/>
              <a:t>Edit Master text styles</a:t>
            </a:r>
          </a:p>
        </p:txBody>
      </p:sp>
      <p:sp>
        <p:nvSpPr>
          <p:cNvPr id="18" name="Text Placeholder 2">
            <a:extLst>
              <a:ext uri="{FF2B5EF4-FFF2-40B4-BE49-F238E27FC236}">
                <a16:creationId xmlns:a16="http://schemas.microsoft.com/office/drawing/2014/main" id="{26D2DFD4-F642-A440-B1F0-2620AEF64CBB}"/>
              </a:ext>
            </a:extLst>
          </p:cNvPr>
          <p:cNvSpPr>
            <a:spLocks noGrp="1"/>
          </p:cNvSpPr>
          <p:nvPr>
            <p:ph type="body" sz="quarter" idx="13" hasCustomPrompt="1"/>
          </p:nvPr>
        </p:nvSpPr>
        <p:spPr>
          <a:xfrm>
            <a:off x="431800" y="1730854"/>
            <a:ext cx="583184" cy="583184"/>
          </a:xfrm>
          <a:prstGeom prst="ellipse">
            <a:avLst/>
          </a:prstGeom>
          <a:solidFill>
            <a:schemeClr val="accent1"/>
          </a:solidFill>
        </p:spPr>
        <p:txBody>
          <a:bodyPr anchor="ctr" anchorCtr="1"/>
          <a:lstStyle>
            <a:lvl1pPr marL="0" indent="0" algn="ctr">
              <a:buNone/>
              <a:defRPr sz="1800">
                <a:solidFill>
                  <a:schemeClr val="bg1"/>
                </a:solidFill>
              </a:defRPr>
            </a:lvl1pPr>
          </a:lstStyle>
          <a:p>
            <a:pPr lvl="0"/>
            <a:r>
              <a:rPr lang="en-US" dirty="0"/>
              <a:t>01</a:t>
            </a:r>
          </a:p>
        </p:txBody>
      </p:sp>
      <p:sp>
        <p:nvSpPr>
          <p:cNvPr id="19" name="Text Placeholder 2">
            <a:extLst>
              <a:ext uri="{FF2B5EF4-FFF2-40B4-BE49-F238E27FC236}">
                <a16:creationId xmlns:a16="http://schemas.microsoft.com/office/drawing/2014/main" id="{FC072391-927C-BA43-9C2E-BED85AF97161}"/>
              </a:ext>
            </a:extLst>
          </p:cNvPr>
          <p:cNvSpPr>
            <a:spLocks noGrp="1"/>
          </p:cNvSpPr>
          <p:nvPr>
            <p:ph type="body" sz="quarter" idx="15" hasCustomPrompt="1"/>
          </p:nvPr>
        </p:nvSpPr>
        <p:spPr>
          <a:xfrm>
            <a:off x="439751" y="2569209"/>
            <a:ext cx="583184" cy="583184"/>
          </a:xfrm>
          <a:prstGeom prst="ellipse">
            <a:avLst/>
          </a:prstGeom>
          <a:solidFill>
            <a:schemeClr val="accent2"/>
          </a:solidFill>
        </p:spPr>
        <p:txBody>
          <a:bodyPr anchor="ctr" anchorCtr="1"/>
          <a:lstStyle>
            <a:lvl1pPr marL="0" indent="0" algn="ctr">
              <a:buNone/>
              <a:defRPr sz="1800">
                <a:solidFill>
                  <a:schemeClr val="bg1"/>
                </a:solidFill>
              </a:defRPr>
            </a:lvl1pPr>
          </a:lstStyle>
          <a:p>
            <a:pPr lvl="0"/>
            <a:r>
              <a:rPr lang="en-US" dirty="0"/>
              <a:t>02</a:t>
            </a:r>
          </a:p>
        </p:txBody>
      </p:sp>
      <p:sp>
        <p:nvSpPr>
          <p:cNvPr id="20" name="Text Placeholder 2">
            <a:extLst>
              <a:ext uri="{FF2B5EF4-FFF2-40B4-BE49-F238E27FC236}">
                <a16:creationId xmlns:a16="http://schemas.microsoft.com/office/drawing/2014/main" id="{F1FE5606-95D5-9F42-A84F-A418F6E7B1F3}"/>
              </a:ext>
            </a:extLst>
          </p:cNvPr>
          <p:cNvSpPr>
            <a:spLocks noGrp="1"/>
          </p:cNvSpPr>
          <p:nvPr>
            <p:ph type="body" sz="quarter" idx="17" hasCustomPrompt="1"/>
          </p:nvPr>
        </p:nvSpPr>
        <p:spPr>
          <a:xfrm>
            <a:off x="431799" y="3431956"/>
            <a:ext cx="591136" cy="591136"/>
          </a:xfrm>
          <a:prstGeom prst="ellipse">
            <a:avLst/>
          </a:prstGeom>
          <a:solidFill>
            <a:schemeClr val="accent3"/>
          </a:solidFill>
        </p:spPr>
        <p:txBody>
          <a:bodyPr anchor="ctr" anchorCtr="1"/>
          <a:lstStyle>
            <a:lvl1pPr marL="0" indent="0" algn="ctr">
              <a:buNone/>
              <a:defRPr sz="1800">
                <a:solidFill>
                  <a:schemeClr val="bg1"/>
                </a:solidFill>
              </a:defRPr>
            </a:lvl1pPr>
          </a:lstStyle>
          <a:p>
            <a:pPr lvl="0"/>
            <a:r>
              <a:rPr lang="en-US" dirty="0"/>
              <a:t>03</a:t>
            </a:r>
          </a:p>
        </p:txBody>
      </p:sp>
      <p:sp>
        <p:nvSpPr>
          <p:cNvPr id="21" name="Text Placeholder 2">
            <a:extLst>
              <a:ext uri="{FF2B5EF4-FFF2-40B4-BE49-F238E27FC236}">
                <a16:creationId xmlns:a16="http://schemas.microsoft.com/office/drawing/2014/main" id="{D090BC71-3F48-A040-B820-EFBF2778F74C}"/>
              </a:ext>
            </a:extLst>
          </p:cNvPr>
          <p:cNvSpPr>
            <a:spLocks noGrp="1"/>
          </p:cNvSpPr>
          <p:nvPr>
            <p:ph type="body" sz="quarter" idx="19" hasCustomPrompt="1"/>
          </p:nvPr>
        </p:nvSpPr>
        <p:spPr>
          <a:xfrm>
            <a:off x="431799" y="4291415"/>
            <a:ext cx="591136" cy="591136"/>
          </a:xfrm>
          <a:prstGeom prst="ellipse">
            <a:avLst/>
          </a:prstGeom>
          <a:solidFill>
            <a:schemeClr val="accent4"/>
          </a:solidFill>
        </p:spPr>
        <p:txBody>
          <a:bodyPr anchor="ctr" anchorCtr="1"/>
          <a:lstStyle>
            <a:lvl1pPr marL="0" indent="0" algn="ctr">
              <a:buNone/>
              <a:defRPr sz="1800">
                <a:solidFill>
                  <a:schemeClr val="bg1"/>
                </a:solidFill>
              </a:defRPr>
            </a:lvl1pPr>
          </a:lstStyle>
          <a:p>
            <a:pPr lvl="0"/>
            <a:r>
              <a:rPr lang="en-US" dirty="0"/>
              <a:t>04</a:t>
            </a:r>
          </a:p>
        </p:txBody>
      </p:sp>
      <p:sp>
        <p:nvSpPr>
          <p:cNvPr id="22" name="Text Placeholder 2">
            <a:extLst>
              <a:ext uri="{FF2B5EF4-FFF2-40B4-BE49-F238E27FC236}">
                <a16:creationId xmlns:a16="http://schemas.microsoft.com/office/drawing/2014/main" id="{251BF3F3-DF80-E548-AD18-D4CA5EF51937}"/>
              </a:ext>
            </a:extLst>
          </p:cNvPr>
          <p:cNvSpPr>
            <a:spLocks noGrp="1"/>
          </p:cNvSpPr>
          <p:nvPr>
            <p:ph type="body" sz="quarter" idx="21" hasCustomPrompt="1"/>
          </p:nvPr>
        </p:nvSpPr>
        <p:spPr>
          <a:xfrm>
            <a:off x="431799" y="5184859"/>
            <a:ext cx="591136" cy="591136"/>
          </a:xfrm>
          <a:prstGeom prst="ellipse">
            <a:avLst/>
          </a:prstGeom>
          <a:solidFill>
            <a:schemeClr val="accent5"/>
          </a:solidFill>
        </p:spPr>
        <p:txBody>
          <a:bodyPr anchor="ctr" anchorCtr="1"/>
          <a:lstStyle>
            <a:lvl1pPr marL="0" indent="0" algn="ctr">
              <a:buNone/>
              <a:defRPr sz="1800">
                <a:solidFill>
                  <a:schemeClr val="bg1"/>
                </a:solidFill>
              </a:defRPr>
            </a:lvl1pPr>
          </a:lstStyle>
          <a:p>
            <a:pPr lvl="0"/>
            <a:r>
              <a:rPr lang="en-US" dirty="0"/>
              <a:t>05</a:t>
            </a:r>
          </a:p>
        </p:txBody>
      </p:sp>
      <p:pic>
        <p:nvPicPr>
          <p:cNvPr id="16" name="Picture 15">
            <a:extLst>
              <a:ext uri="{FF2B5EF4-FFF2-40B4-BE49-F238E27FC236}">
                <a16:creationId xmlns:a16="http://schemas.microsoft.com/office/drawing/2014/main" id="{817F4CBE-CD58-1D42-BC3F-7FF22A5A7754}"/>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10802370" y="254093"/>
            <a:ext cx="955221" cy="379536"/>
          </a:xfrm>
          <a:prstGeom prst="rect">
            <a:avLst/>
          </a:prstGeom>
        </p:spPr>
      </p:pic>
      <p:sp>
        <p:nvSpPr>
          <p:cNvPr id="23" name="Title 1">
            <a:extLst>
              <a:ext uri="{FF2B5EF4-FFF2-40B4-BE49-F238E27FC236}">
                <a16:creationId xmlns:a16="http://schemas.microsoft.com/office/drawing/2014/main" id="{5D3A05AE-A4A3-7248-AF14-DC0B716F9288}"/>
              </a:ext>
            </a:extLst>
          </p:cNvPr>
          <p:cNvSpPr>
            <a:spLocks noGrp="1"/>
          </p:cNvSpPr>
          <p:nvPr>
            <p:ph type="title"/>
          </p:nvPr>
        </p:nvSpPr>
        <p:spPr>
          <a:xfrm>
            <a:off x="431999" y="898246"/>
            <a:ext cx="11324572" cy="709173"/>
          </a:xfrm>
        </p:spPr>
        <p:txBody>
          <a:bodyPr/>
          <a:lstStyle/>
          <a:p>
            <a:r>
              <a:rPr lang="en-US" dirty="0"/>
              <a:t>Click to edit Master title style</a:t>
            </a:r>
          </a:p>
        </p:txBody>
      </p:sp>
    </p:spTree>
    <p:extLst>
      <p:ext uri="{BB962C8B-B14F-4D97-AF65-F5344CB8AC3E}">
        <p14:creationId xmlns:p14="http://schemas.microsoft.com/office/powerpoint/2010/main" val="38124904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slideLayout" Target="../slideLayouts/slideLayout28.xml"/><Relationship Id="rId39" Type="http://schemas.openxmlformats.org/officeDocument/2006/relationships/image" Target="../media/image7.png"/><Relationship Id="rId21" Type="http://schemas.openxmlformats.org/officeDocument/2006/relationships/slideLayout" Target="../slideLayouts/slideLayout23.xml"/><Relationship Id="rId34" Type="http://schemas.openxmlformats.org/officeDocument/2006/relationships/slideLayout" Target="../slideLayouts/slideLayout36.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33" Type="http://schemas.openxmlformats.org/officeDocument/2006/relationships/slideLayout" Target="../slideLayouts/slideLayout35.xml"/><Relationship Id="rId38"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29" Type="http://schemas.openxmlformats.org/officeDocument/2006/relationships/slideLayout" Target="../slideLayouts/slideLayout31.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32" Type="http://schemas.openxmlformats.org/officeDocument/2006/relationships/slideLayout" Target="../slideLayouts/slideLayout34.xml"/><Relationship Id="rId37" Type="http://schemas.openxmlformats.org/officeDocument/2006/relationships/slideLayout" Target="../slideLayouts/slideLayout39.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28" Type="http://schemas.openxmlformats.org/officeDocument/2006/relationships/slideLayout" Target="../slideLayouts/slideLayout30.xml"/><Relationship Id="rId36" Type="http://schemas.openxmlformats.org/officeDocument/2006/relationships/slideLayout" Target="../slideLayouts/slideLayout38.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31" Type="http://schemas.openxmlformats.org/officeDocument/2006/relationships/slideLayout" Target="../slideLayouts/slideLayout33.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slideLayout" Target="../slideLayouts/slideLayout29.xml"/><Relationship Id="rId30" Type="http://schemas.openxmlformats.org/officeDocument/2006/relationships/slideLayout" Target="../slideLayouts/slideLayout32.xml"/><Relationship Id="rId35" Type="http://schemas.openxmlformats.org/officeDocument/2006/relationships/slideLayout" Target="../slideLayouts/slideLayout37.xml"/><Relationship Id="rId8" Type="http://schemas.openxmlformats.org/officeDocument/2006/relationships/slideLayout" Target="../slideLayouts/slideLayout10.xml"/><Relationship Id="rId3"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B5116C-1837-6348-81E3-EEEBD9B505DB}"/>
              </a:ext>
            </a:extLst>
          </p:cNvPr>
          <p:cNvSpPr>
            <a:spLocks noGrp="1"/>
          </p:cNvSpPr>
          <p:nvPr>
            <p:ph type="title"/>
          </p:nvPr>
        </p:nvSpPr>
        <p:spPr>
          <a:xfrm>
            <a:off x="431999" y="864000"/>
            <a:ext cx="11324572" cy="939182"/>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CAE7B532-5097-4646-B1CE-1DCCCB5DA87A}"/>
              </a:ext>
            </a:extLst>
          </p:cNvPr>
          <p:cNvSpPr>
            <a:spLocks noGrp="1"/>
          </p:cNvSpPr>
          <p:nvPr>
            <p:ph type="body" idx="1"/>
          </p:nvPr>
        </p:nvSpPr>
        <p:spPr>
          <a:xfrm>
            <a:off x="431999" y="2239862"/>
            <a:ext cx="11324572" cy="3758111"/>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EA438BA2-8394-4794-B529-A252BDDDD3CC}"/>
              </a:ext>
            </a:extLst>
          </p:cNvPr>
          <p:cNvPicPr>
            <a:picLocks noChangeAspect="1"/>
          </p:cNvPicPr>
          <p:nvPr userDrawn="1"/>
        </p:nvPicPr>
        <p:blipFill>
          <a:blip r:embed="rId4"/>
          <a:stretch>
            <a:fillRect/>
          </a:stretch>
        </p:blipFill>
        <p:spPr>
          <a:xfrm>
            <a:off x="1623490" y="6114329"/>
            <a:ext cx="1281730" cy="563562"/>
          </a:xfrm>
          <a:prstGeom prst="rect">
            <a:avLst/>
          </a:prstGeom>
        </p:spPr>
      </p:pic>
      <p:pic>
        <p:nvPicPr>
          <p:cNvPr id="5" name="Picture 4">
            <a:extLst>
              <a:ext uri="{FF2B5EF4-FFF2-40B4-BE49-F238E27FC236}">
                <a16:creationId xmlns:a16="http://schemas.microsoft.com/office/drawing/2014/main" id="{0B354339-1C23-4161-91EB-76EC011ADA48}"/>
              </a:ext>
            </a:extLst>
          </p:cNvPr>
          <p:cNvPicPr>
            <a:picLocks noChangeAspect="1"/>
          </p:cNvPicPr>
          <p:nvPr userDrawn="1"/>
        </p:nvPicPr>
        <p:blipFill>
          <a:blip r:embed="rId5"/>
          <a:stretch>
            <a:fillRect/>
          </a:stretch>
        </p:blipFill>
        <p:spPr>
          <a:xfrm>
            <a:off x="3190572" y="6114329"/>
            <a:ext cx="2192908" cy="563562"/>
          </a:xfrm>
          <a:prstGeom prst="rect">
            <a:avLst/>
          </a:prstGeom>
        </p:spPr>
      </p:pic>
      <p:pic>
        <p:nvPicPr>
          <p:cNvPr id="6" name="Picture 5">
            <a:extLst>
              <a:ext uri="{FF2B5EF4-FFF2-40B4-BE49-F238E27FC236}">
                <a16:creationId xmlns:a16="http://schemas.microsoft.com/office/drawing/2014/main" id="{514B17DD-A3BC-435B-B17A-23CB173BEC7D}"/>
              </a:ext>
            </a:extLst>
          </p:cNvPr>
          <p:cNvPicPr>
            <a:picLocks noChangeAspect="1"/>
          </p:cNvPicPr>
          <p:nvPr userDrawn="1"/>
        </p:nvPicPr>
        <p:blipFill>
          <a:blip r:embed="rId6"/>
          <a:stretch>
            <a:fillRect/>
          </a:stretch>
        </p:blipFill>
        <p:spPr>
          <a:xfrm>
            <a:off x="8299637" y="6090563"/>
            <a:ext cx="1857375" cy="575445"/>
          </a:xfrm>
          <a:prstGeom prst="rect">
            <a:avLst/>
          </a:prstGeom>
        </p:spPr>
      </p:pic>
      <p:pic>
        <p:nvPicPr>
          <p:cNvPr id="7" name="Picture 6">
            <a:extLst>
              <a:ext uri="{FF2B5EF4-FFF2-40B4-BE49-F238E27FC236}">
                <a16:creationId xmlns:a16="http://schemas.microsoft.com/office/drawing/2014/main" id="{AC76491B-0E86-4C26-90FA-2EACE8851CF3}"/>
              </a:ext>
            </a:extLst>
          </p:cNvPr>
          <p:cNvPicPr>
            <a:picLocks noChangeAspect="1"/>
          </p:cNvPicPr>
          <p:nvPr userDrawn="1"/>
        </p:nvPicPr>
        <p:blipFill>
          <a:blip r:embed="rId7"/>
          <a:stretch>
            <a:fillRect/>
          </a:stretch>
        </p:blipFill>
        <p:spPr>
          <a:xfrm>
            <a:off x="5668832" y="6199228"/>
            <a:ext cx="2345453" cy="478663"/>
          </a:xfrm>
          <a:prstGeom prst="rect">
            <a:avLst/>
          </a:prstGeom>
        </p:spPr>
      </p:pic>
    </p:spTree>
    <p:extLst>
      <p:ext uri="{BB962C8B-B14F-4D97-AF65-F5344CB8AC3E}">
        <p14:creationId xmlns:p14="http://schemas.microsoft.com/office/powerpoint/2010/main" val="4015274751"/>
      </p:ext>
    </p:extLst>
  </p:cSld>
  <p:clrMap bg1="lt1" tx1="dk1" bg2="lt2" tx2="dk2" accent1="accent1" accent2="accent2" accent3="accent3" accent4="accent4" accent5="accent5" accent6="accent6" hlink="hlink" folHlink="folHlink"/>
  <p:sldLayoutIdLst>
    <p:sldLayoutId id="2147483701" r:id="rId1"/>
    <p:sldLayoutId id="2147483772" r:id="rId2"/>
  </p:sldLayoutIdLst>
  <p:hf hdr="0" dt="0"/>
  <p:txStyles>
    <p:titleStyle>
      <a:lvl1pPr algn="l" defTabSz="914400" rtl="0" eaLnBrk="1" latinLnBrk="0" hangingPunct="1">
        <a:lnSpc>
          <a:spcPct val="90000"/>
        </a:lnSpc>
        <a:spcBef>
          <a:spcPct val="0"/>
        </a:spcBef>
        <a:buNone/>
        <a:defRPr sz="3600" b="0" i="0" kern="1200">
          <a:solidFill>
            <a:schemeClr val="accent1"/>
          </a:solidFill>
          <a:latin typeface="+mj-lt"/>
          <a:ea typeface="+mj-ea"/>
          <a:cs typeface="+mj-cs"/>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200" b="0" i="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8B71C4-FC99-DF48-9EB4-BAC36BFCFCB8}"/>
              </a:ext>
            </a:extLst>
          </p:cNvPr>
          <p:cNvSpPr/>
          <p:nvPr userDrawn="1"/>
        </p:nvSpPr>
        <p:spPr>
          <a:xfrm>
            <a:off x="0" y="6422571"/>
            <a:ext cx="12192000" cy="4354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BBB5116C-1837-6348-81E3-EEEBD9B505DB}"/>
              </a:ext>
            </a:extLst>
          </p:cNvPr>
          <p:cNvSpPr>
            <a:spLocks noGrp="1"/>
          </p:cNvSpPr>
          <p:nvPr>
            <p:ph type="title"/>
          </p:nvPr>
        </p:nvSpPr>
        <p:spPr>
          <a:xfrm>
            <a:off x="431999" y="898246"/>
            <a:ext cx="11324572" cy="895494"/>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CAE7B532-5097-4646-B1CE-1DCCCB5DA87A}"/>
              </a:ext>
            </a:extLst>
          </p:cNvPr>
          <p:cNvSpPr>
            <a:spLocks noGrp="1"/>
          </p:cNvSpPr>
          <p:nvPr>
            <p:ph type="body" idx="1"/>
          </p:nvPr>
        </p:nvSpPr>
        <p:spPr>
          <a:xfrm>
            <a:off x="431999" y="2014669"/>
            <a:ext cx="11324572" cy="4143283"/>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03AC461-81C3-0843-97D5-9A134303A955}"/>
              </a:ext>
            </a:extLst>
          </p:cNvPr>
          <p:cNvSpPr>
            <a:spLocks noGrp="1"/>
          </p:cNvSpPr>
          <p:nvPr>
            <p:ph type="sldNum" sz="quarter" idx="4"/>
          </p:nvPr>
        </p:nvSpPr>
        <p:spPr>
          <a:xfrm>
            <a:off x="11443992" y="6422569"/>
            <a:ext cx="312579" cy="429842"/>
          </a:xfrm>
          <a:prstGeom prst="rect">
            <a:avLst/>
          </a:prstGeom>
        </p:spPr>
        <p:txBody>
          <a:bodyPr vert="horz" lIns="0" tIns="0" rIns="0" bIns="0" rtlCol="0" anchor="ctr"/>
          <a:lstStyle>
            <a:lvl1pPr algn="ctr">
              <a:defRPr sz="900" b="1" i="0">
                <a:solidFill>
                  <a:schemeClr val="tx2"/>
                </a:solidFill>
                <a:latin typeface="+mn-lt"/>
              </a:defRPr>
            </a:lvl1pPr>
          </a:lstStyle>
          <a:p>
            <a:fld id="{E37164D7-9B6A-1C43-ACF7-FB85B36CD2BA}" type="slidenum">
              <a:rPr lang="en-US" smtClean="0"/>
              <a:pPr/>
              <a:t>‹#›</a:t>
            </a:fld>
            <a:endParaRPr lang="en-US" dirty="0"/>
          </a:p>
        </p:txBody>
      </p:sp>
      <p:pic>
        <p:nvPicPr>
          <p:cNvPr id="10" name="Picture 9" descr="A close up of a sign&#10;&#10;Description automatically generated">
            <a:extLst>
              <a:ext uri="{FF2B5EF4-FFF2-40B4-BE49-F238E27FC236}">
                <a16:creationId xmlns:a16="http://schemas.microsoft.com/office/drawing/2014/main" id="{A789F95F-2CD3-9940-AA2C-36D2A9431D79}"/>
              </a:ext>
            </a:extLst>
          </p:cNvPr>
          <p:cNvPicPr>
            <a:picLocks noChangeAspect="1"/>
          </p:cNvPicPr>
          <p:nvPr userDrawn="1"/>
        </p:nvPicPr>
        <p:blipFill rotWithShape="1">
          <a:blip r:embed="rId39"/>
          <a:srcRect l="1307"/>
          <a:stretch/>
        </p:blipFill>
        <p:spPr>
          <a:xfrm>
            <a:off x="432000" y="289745"/>
            <a:ext cx="3610612" cy="217167"/>
          </a:xfrm>
          <a:prstGeom prst="rect">
            <a:avLst/>
          </a:prstGeom>
        </p:spPr>
      </p:pic>
    </p:spTree>
    <p:extLst>
      <p:ext uri="{BB962C8B-B14F-4D97-AF65-F5344CB8AC3E}">
        <p14:creationId xmlns:p14="http://schemas.microsoft.com/office/powerpoint/2010/main" val="4187409676"/>
      </p:ext>
    </p:extLst>
  </p:cSld>
  <p:clrMap bg1="lt1" tx1="dk1" bg2="lt2" tx2="dk2" accent1="accent1" accent2="accent2" accent3="accent3" accent4="accent4" accent5="accent5" accent6="accent6" hlink="hlink" folHlink="folHlink"/>
  <p:sldLayoutIdLst>
    <p:sldLayoutId id="2147483749" r:id="rId1"/>
    <p:sldLayoutId id="2147483774" r:id="rId2"/>
    <p:sldLayoutId id="2147483775" r:id="rId3"/>
    <p:sldLayoutId id="2147483776" r:id="rId4"/>
    <p:sldLayoutId id="2147483777" r:id="rId5"/>
    <p:sldLayoutId id="2147483778" r:id="rId6"/>
    <p:sldLayoutId id="2147483766" r:id="rId7"/>
    <p:sldLayoutId id="2147483767" r:id="rId8"/>
    <p:sldLayoutId id="2147483750" r:id="rId9"/>
    <p:sldLayoutId id="2147483751" r:id="rId10"/>
    <p:sldLayoutId id="2147483781" r:id="rId11"/>
    <p:sldLayoutId id="2147483756" r:id="rId12"/>
    <p:sldLayoutId id="2147483752" r:id="rId13"/>
    <p:sldLayoutId id="2147483763" r:id="rId14"/>
    <p:sldLayoutId id="2147483754" r:id="rId15"/>
    <p:sldLayoutId id="2147483779" r:id="rId16"/>
    <p:sldLayoutId id="2147483753" r:id="rId17"/>
    <p:sldLayoutId id="2147483706" r:id="rId18"/>
    <p:sldLayoutId id="2147483670" r:id="rId19"/>
    <p:sldLayoutId id="2147483764" r:id="rId20"/>
    <p:sldLayoutId id="2147483755" r:id="rId21"/>
    <p:sldLayoutId id="2147483757" r:id="rId22"/>
    <p:sldLayoutId id="2147483780" r:id="rId23"/>
    <p:sldLayoutId id="2147483715" r:id="rId24"/>
    <p:sldLayoutId id="2147483663" r:id="rId25"/>
    <p:sldLayoutId id="2147483713" r:id="rId26"/>
    <p:sldLayoutId id="2147483714" r:id="rId27"/>
    <p:sldLayoutId id="2147483768" r:id="rId28"/>
    <p:sldLayoutId id="2147483769" r:id="rId29"/>
    <p:sldLayoutId id="2147483770" r:id="rId30"/>
    <p:sldLayoutId id="2147483771" r:id="rId31"/>
    <p:sldLayoutId id="2147483698" r:id="rId32"/>
    <p:sldLayoutId id="2147483782" r:id="rId33"/>
    <p:sldLayoutId id="2147483712" r:id="rId34"/>
    <p:sldLayoutId id="2147483783" r:id="rId35"/>
    <p:sldLayoutId id="2147483792" r:id="rId36"/>
    <p:sldLayoutId id="2147483793" r:id="rId37"/>
  </p:sldLayoutIdLst>
  <p:hf hdr="0" dt="0"/>
  <p:txStyles>
    <p:titleStyle>
      <a:lvl1pPr algn="l" defTabSz="914400" rtl="0" eaLnBrk="1" latinLnBrk="0" hangingPunct="1">
        <a:lnSpc>
          <a:spcPct val="90000"/>
        </a:lnSpc>
        <a:spcBef>
          <a:spcPct val="0"/>
        </a:spcBef>
        <a:buNone/>
        <a:defRPr sz="3600" b="0" i="0" kern="1200">
          <a:solidFill>
            <a:schemeClr val="accent1"/>
          </a:solidFill>
          <a:latin typeface="+mj-lt"/>
          <a:ea typeface="+mj-ea"/>
          <a:cs typeface="+mj-cs"/>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200" b="0" i="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0191" y="359168"/>
            <a:ext cx="10671620" cy="653034"/>
          </a:xfrm>
          <a:prstGeom prst="rect">
            <a:avLst/>
          </a:prstGeom>
        </p:spPr>
        <p:txBody>
          <a:bodyPr vert="horz" lIns="72000" tIns="72000" rIns="72000" bIns="7200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760190" y="1337620"/>
            <a:ext cx="10671620" cy="5028360"/>
          </a:xfrm>
          <a:prstGeom prst="rect">
            <a:avLst/>
          </a:prstGeom>
        </p:spPr>
        <p:txBody>
          <a:bodyPr vert="horz" lIns="72000" tIns="72000" rIns="72000" bIns="72000" rtlCol="0">
            <a:noAutofit/>
          </a:bodyPr>
          <a:lstStyle/>
          <a:p>
            <a:pPr lvl="0"/>
            <a:r>
              <a:rPr lang="en-US" dirty="0"/>
              <a:t>Click to edit Master </a:t>
            </a:r>
            <a:r>
              <a:rPr lang="en-US"/>
              <a:t>text styles</a:t>
            </a:r>
          </a:p>
        </p:txBody>
      </p:sp>
      <p:sp>
        <p:nvSpPr>
          <p:cNvPr id="8" name="Footer Placeholder 4"/>
          <p:cNvSpPr>
            <a:spLocks noGrp="1"/>
          </p:cNvSpPr>
          <p:nvPr>
            <p:ph type="ftr" sz="quarter" idx="3"/>
          </p:nvPr>
        </p:nvSpPr>
        <p:spPr>
          <a:xfrm>
            <a:off x="760191" y="6367079"/>
            <a:ext cx="9029929" cy="327730"/>
          </a:xfrm>
          <a:prstGeom prst="rect">
            <a:avLst/>
          </a:prstGeom>
        </p:spPr>
        <p:txBody>
          <a:bodyPr lIns="72000" tIns="72000" rIns="72000" bIns="72000"/>
          <a:lstStyle>
            <a:lvl1pPr algn="l">
              <a:defRPr sz="907">
                <a:solidFill>
                  <a:srgbClr val="2C2825"/>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9" name="Slide Number Placeholder 5"/>
          <p:cNvSpPr>
            <a:spLocks noGrp="1"/>
          </p:cNvSpPr>
          <p:nvPr>
            <p:ph type="sldNum" sz="quarter" idx="4"/>
          </p:nvPr>
        </p:nvSpPr>
        <p:spPr>
          <a:xfrm>
            <a:off x="10610166" y="6367567"/>
            <a:ext cx="820903" cy="327730"/>
          </a:xfrm>
          <a:prstGeom prst="rect">
            <a:avLst/>
          </a:prstGeom>
        </p:spPr>
        <p:txBody>
          <a:bodyPr lIns="72000" tIns="72000" rIns="72000" bIns="72000"/>
          <a:lstStyle>
            <a:lvl1pPr algn="r">
              <a:defRPr sz="907">
                <a:solidFill>
                  <a:srgbClr val="2C2825"/>
                </a:solidFill>
                <a:latin typeface="Segoe UI" panose="020B0502040204020203" pitchFamily="34" charset="0"/>
                <a:cs typeface="Segoe UI" panose="020B0502040204020203" pitchFamily="34" charset="0"/>
              </a:defRPr>
            </a:lvl1pPr>
          </a:lstStyle>
          <a:p>
            <a:fld id="{450B0164-1B0E-EC47-A805-AF4E4DD1E6D8}" type="slidenum">
              <a:rPr lang="en-US" smtClean="0"/>
              <a:pPr/>
              <a:t>‹#›</a:t>
            </a:fld>
            <a:endParaRPr lang="en-US"/>
          </a:p>
        </p:txBody>
      </p:sp>
    </p:spTree>
    <p:extLst>
      <p:ext uri="{BB962C8B-B14F-4D97-AF65-F5344CB8AC3E}">
        <p14:creationId xmlns:p14="http://schemas.microsoft.com/office/powerpoint/2010/main" val="1559723086"/>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Lst>
  <p:hf hdr="0"/>
  <p:txStyles>
    <p:titleStyle>
      <a:lvl1pPr algn="l" defTabSz="472943" rtl="0" eaLnBrk="1" latinLnBrk="0" hangingPunct="1">
        <a:spcBef>
          <a:spcPct val="0"/>
        </a:spcBef>
        <a:buNone/>
        <a:defRPr sz="2540" b="1" i="0" kern="1200">
          <a:solidFill>
            <a:schemeClr val="tx1"/>
          </a:solidFill>
          <a:latin typeface="Segoe UI" panose="020B0502040204020203" pitchFamily="34" charset="0"/>
          <a:ea typeface="+mj-ea"/>
          <a:cs typeface="Segoe UI" panose="020B0502040204020203" pitchFamily="34" charset="0"/>
        </a:defRPr>
      </a:lvl1pPr>
    </p:titleStyle>
    <p:bodyStyle>
      <a:lvl1pPr marL="0" indent="0" algn="l" defTabSz="472943" rtl="0" eaLnBrk="1" latinLnBrk="0" hangingPunct="1">
        <a:lnSpc>
          <a:spcPct val="120000"/>
        </a:lnSpc>
        <a:spcBef>
          <a:spcPts val="0"/>
        </a:spcBef>
        <a:spcAft>
          <a:spcPts val="907"/>
        </a:spcAft>
        <a:buFont typeface="Arial" panose="020B0604020202020204" pitchFamily="34" charset="0"/>
        <a:buNone/>
        <a:defRPr sz="1814" kern="1200">
          <a:solidFill>
            <a:schemeClr val="tx1"/>
          </a:solidFill>
          <a:latin typeface="Segoe UI" panose="020B0502040204020203" pitchFamily="34" charset="0"/>
          <a:ea typeface="+mn-ea"/>
          <a:cs typeface="Segoe UI" panose="020B0502040204020203" pitchFamily="34" charset="0"/>
        </a:defRPr>
      </a:lvl1pPr>
      <a:lvl2pPr marL="326849" indent="-326849" algn="l" defTabSz="472943" rtl="0" eaLnBrk="1" latinLnBrk="0" hangingPunct="1">
        <a:lnSpc>
          <a:spcPct val="120000"/>
        </a:lnSpc>
        <a:spcBef>
          <a:spcPts val="0"/>
        </a:spcBef>
        <a:spcAft>
          <a:spcPts val="907"/>
        </a:spcAft>
        <a:buFont typeface="Arial" panose="020B0604020202020204" pitchFamily="34" charset="0"/>
        <a:buChar char="•"/>
        <a:defRPr sz="1814" b="0" kern="1200">
          <a:solidFill>
            <a:schemeClr val="tx1"/>
          </a:solidFill>
          <a:latin typeface="Segoe UI" panose="020B0502040204020203" pitchFamily="34" charset="0"/>
          <a:ea typeface="+mn-ea"/>
          <a:cs typeface="Segoe UI" panose="020B0502040204020203" pitchFamily="34" charset="0"/>
        </a:defRPr>
      </a:lvl2pPr>
      <a:lvl3pPr marL="326849" indent="-326849" algn="l" defTabSz="472943" rtl="0" eaLnBrk="1" latinLnBrk="0" hangingPunct="1">
        <a:lnSpc>
          <a:spcPct val="120000"/>
        </a:lnSpc>
        <a:spcBef>
          <a:spcPts val="0"/>
        </a:spcBef>
        <a:spcAft>
          <a:spcPts val="907"/>
        </a:spcAft>
        <a:buFont typeface="Arial" panose="020B0604020202020204" pitchFamily="34" charset="0"/>
        <a:buChar char="•"/>
        <a:defRPr sz="1814" kern="1200">
          <a:solidFill>
            <a:schemeClr val="tx1"/>
          </a:solidFill>
          <a:latin typeface="Segoe UI" panose="020B0502040204020203" pitchFamily="34" charset="0"/>
          <a:ea typeface="+mn-ea"/>
          <a:cs typeface="Segoe UI" panose="020B0502040204020203" pitchFamily="34" charset="0"/>
        </a:defRPr>
      </a:lvl3pPr>
      <a:lvl4pPr marL="326849" indent="-326849" algn="l" defTabSz="472943" rtl="0" eaLnBrk="1" latinLnBrk="0" hangingPunct="1">
        <a:lnSpc>
          <a:spcPct val="120000"/>
        </a:lnSpc>
        <a:spcBef>
          <a:spcPts val="0"/>
        </a:spcBef>
        <a:spcAft>
          <a:spcPts val="907"/>
        </a:spcAft>
        <a:buFont typeface="Arial" panose="020B0604020202020204" pitchFamily="34" charset="0"/>
        <a:buChar char="•"/>
        <a:defRPr sz="1814" kern="1200">
          <a:solidFill>
            <a:schemeClr val="tx1"/>
          </a:solidFill>
          <a:latin typeface="Segoe UI" panose="020B0502040204020203" pitchFamily="34" charset="0"/>
          <a:ea typeface="+mn-ea"/>
          <a:cs typeface="Segoe UI" panose="020B0502040204020203" pitchFamily="34" charset="0"/>
        </a:defRPr>
      </a:lvl4pPr>
      <a:lvl5pPr marL="326849" marR="0" indent="-326849" algn="l" defTabSz="472943" rtl="0" eaLnBrk="1" fontAlgn="auto" latinLnBrk="0" hangingPunct="1">
        <a:lnSpc>
          <a:spcPct val="120000"/>
        </a:lnSpc>
        <a:spcBef>
          <a:spcPts val="0"/>
        </a:spcBef>
        <a:spcAft>
          <a:spcPts val="907"/>
        </a:spcAft>
        <a:buClrTx/>
        <a:buSzTx/>
        <a:buFont typeface="Arial" panose="020B0604020202020204" pitchFamily="34" charset="0"/>
        <a:buChar char="•"/>
        <a:tabLst/>
        <a:defRPr sz="1814" kern="1200">
          <a:solidFill>
            <a:schemeClr val="tx1"/>
          </a:solidFill>
          <a:latin typeface="Segoe UI" panose="020B0502040204020203" pitchFamily="34" charset="0"/>
          <a:ea typeface="+mn-ea"/>
          <a:cs typeface="Segoe UI" panose="020B0502040204020203" pitchFamily="34" charset="0"/>
        </a:defRPr>
      </a:lvl5pPr>
      <a:lvl6pPr marL="326849" indent="-326849" algn="l" defTabSz="472943" rtl="0" eaLnBrk="1" latinLnBrk="0" hangingPunct="1">
        <a:lnSpc>
          <a:spcPct val="120000"/>
        </a:lnSpc>
        <a:spcBef>
          <a:spcPts val="0"/>
        </a:spcBef>
        <a:spcAft>
          <a:spcPts val="907"/>
        </a:spcAft>
        <a:buFont typeface="Arial" panose="020B0604020202020204" pitchFamily="34" charset="0"/>
        <a:buChar char="•"/>
        <a:defRPr sz="1814"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6pPr>
      <a:lvl7pPr marL="326849" indent="-326849" algn="l" defTabSz="472943" rtl="0" eaLnBrk="1" latinLnBrk="0" hangingPunct="1">
        <a:lnSpc>
          <a:spcPct val="120000"/>
        </a:lnSpc>
        <a:spcBef>
          <a:spcPts val="0"/>
        </a:spcBef>
        <a:spcAft>
          <a:spcPts val="907"/>
        </a:spcAft>
        <a:buFont typeface="Arial"/>
        <a:buChar char="•"/>
        <a:defRPr sz="1814" kern="1200">
          <a:solidFill>
            <a:schemeClr val="tx1"/>
          </a:solidFill>
          <a:latin typeface="Segoe UI" panose="020B0502040204020203" pitchFamily="34" charset="0"/>
          <a:ea typeface="Segoe UI" panose="020B0502040204020203" pitchFamily="34" charset="0"/>
          <a:cs typeface="Segoe UI" panose="020B0502040204020203" pitchFamily="34" charset="0"/>
        </a:defRPr>
      </a:lvl7pPr>
      <a:lvl8pPr marL="326849" indent="-326849" algn="l" defTabSz="472943" rtl="0" eaLnBrk="1" latinLnBrk="0" hangingPunct="1">
        <a:lnSpc>
          <a:spcPct val="120000"/>
        </a:lnSpc>
        <a:spcBef>
          <a:spcPts val="0"/>
        </a:spcBef>
        <a:spcAft>
          <a:spcPts val="907"/>
        </a:spcAft>
        <a:buFont typeface="Arial"/>
        <a:buChar char="•"/>
        <a:defRPr sz="1814" kern="1200">
          <a:solidFill>
            <a:schemeClr val="tx1"/>
          </a:solidFill>
          <a:latin typeface="+mn-lt"/>
          <a:ea typeface="+mn-ea"/>
          <a:cs typeface="+mn-cs"/>
        </a:defRPr>
      </a:lvl8pPr>
      <a:lvl9pPr marL="326849" indent="-326849" algn="l" defTabSz="472943" rtl="0" eaLnBrk="1" latinLnBrk="0" hangingPunct="1">
        <a:lnSpc>
          <a:spcPct val="120000"/>
        </a:lnSpc>
        <a:spcBef>
          <a:spcPts val="0"/>
        </a:spcBef>
        <a:spcAft>
          <a:spcPts val="907"/>
        </a:spcAft>
        <a:buFont typeface="Arial"/>
        <a:buChar char="•"/>
        <a:defRPr sz="1814" kern="1200">
          <a:solidFill>
            <a:schemeClr val="tx1"/>
          </a:solidFill>
          <a:latin typeface="+mn-lt"/>
          <a:ea typeface="+mn-ea"/>
          <a:cs typeface="+mn-cs"/>
        </a:defRPr>
      </a:lvl9pPr>
    </p:bodyStyle>
    <p:otherStyle>
      <a:defPPr>
        <a:defRPr lang="en-US"/>
      </a:defPPr>
      <a:lvl1pPr marL="0" algn="l" defTabSz="472943" rtl="0" eaLnBrk="1" latinLnBrk="0" hangingPunct="1">
        <a:defRPr sz="1905" kern="1200">
          <a:solidFill>
            <a:schemeClr val="tx1"/>
          </a:solidFill>
          <a:latin typeface="+mn-lt"/>
          <a:ea typeface="+mn-ea"/>
          <a:cs typeface="+mn-cs"/>
        </a:defRPr>
      </a:lvl1pPr>
      <a:lvl2pPr marL="472943" algn="l" defTabSz="472943" rtl="0" eaLnBrk="1" latinLnBrk="0" hangingPunct="1">
        <a:defRPr sz="1905" kern="1200">
          <a:solidFill>
            <a:schemeClr val="tx1"/>
          </a:solidFill>
          <a:latin typeface="+mn-lt"/>
          <a:ea typeface="+mn-ea"/>
          <a:cs typeface="+mn-cs"/>
        </a:defRPr>
      </a:lvl2pPr>
      <a:lvl3pPr marL="945886" algn="l" defTabSz="472943" rtl="0" eaLnBrk="1" latinLnBrk="0" hangingPunct="1">
        <a:defRPr sz="1905" kern="1200">
          <a:solidFill>
            <a:schemeClr val="tx1"/>
          </a:solidFill>
          <a:latin typeface="+mn-lt"/>
          <a:ea typeface="+mn-ea"/>
          <a:cs typeface="+mn-cs"/>
        </a:defRPr>
      </a:lvl3pPr>
      <a:lvl4pPr marL="1418829" algn="l" defTabSz="472943" rtl="0" eaLnBrk="1" latinLnBrk="0" hangingPunct="1">
        <a:defRPr sz="1905" kern="1200">
          <a:solidFill>
            <a:schemeClr val="tx1"/>
          </a:solidFill>
          <a:latin typeface="+mn-lt"/>
          <a:ea typeface="+mn-ea"/>
          <a:cs typeface="+mn-cs"/>
        </a:defRPr>
      </a:lvl4pPr>
      <a:lvl5pPr marL="1891772" algn="l" defTabSz="472943" rtl="0" eaLnBrk="1" latinLnBrk="0" hangingPunct="1">
        <a:defRPr sz="1905" kern="1200">
          <a:solidFill>
            <a:schemeClr val="tx1"/>
          </a:solidFill>
          <a:latin typeface="+mn-lt"/>
          <a:ea typeface="+mn-ea"/>
          <a:cs typeface="+mn-cs"/>
        </a:defRPr>
      </a:lvl5pPr>
      <a:lvl6pPr marL="2364715" algn="l" defTabSz="472943" rtl="0" eaLnBrk="1" latinLnBrk="0" hangingPunct="1">
        <a:defRPr sz="1905" kern="1200">
          <a:solidFill>
            <a:schemeClr val="tx1"/>
          </a:solidFill>
          <a:latin typeface="+mn-lt"/>
          <a:ea typeface="+mn-ea"/>
          <a:cs typeface="+mn-cs"/>
        </a:defRPr>
      </a:lvl6pPr>
      <a:lvl7pPr marL="2837658" algn="l" defTabSz="472943" rtl="0" eaLnBrk="1" latinLnBrk="0" hangingPunct="1">
        <a:defRPr sz="1905" kern="1200">
          <a:solidFill>
            <a:schemeClr val="tx1"/>
          </a:solidFill>
          <a:latin typeface="+mn-lt"/>
          <a:ea typeface="+mn-ea"/>
          <a:cs typeface="+mn-cs"/>
        </a:defRPr>
      </a:lvl7pPr>
      <a:lvl8pPr marL="3310601" algn="l" defTabSz="472943" rtl="0" eaLnBrk="1" latinLnBrk="0" hangingPunct="1">
        <a:defRPr sz="1905" kern="1200">
          <a:solidFill>
            <a:schemeClr val="tx1"/>
          </a:solidFill>
          <a:latin typeface="+mn-lt"/>
          <a:ea typeface="+mn-ea"/>
          <a:cs typeface="+mn-cs"/>
        </a:defRPr>
      </a:lvl8pPr>
      <a:lvl9pPr marL="3783544" algn="l" defTabSz="472943" rtl="0" eaLnBrk="1" latinLnBrk="0" hangingPunct="1">
        <a:defRPr sz="19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Provider Collaborative Workstream –            Friday, 18</a:t>
            </a:r>
            <a:r>
              <a:rPr lang="en-GB" baseline="30000" dirty="0"/>
              <a:t>th</a:t>
            </a:r>
            <a:r>
              <a:rPr lang="en-GB" dirty="0"/>
              <a:t> February 2022</a:t>
            </a:r>
          </a:p>
        </p:txBody>
      </p:sp>
      <p:sp>
        <p:nvSpPr>
          <p:cNvPr id="9" name="Text Placeholder 8"/>
          <p:cNvSpPr>
            <a:spLocks noGrp="1"/>
          </p:cNvSpPr>
          <p:nvPr>
            <p:ph type="body" idx="1"/>
          </p:nvPr>
        </p:nvSpPr>
        <p:spPr>
          <a:xfrm>
            <a:off x="448057" y="2921619"/>
            <a:ext cx="11308514" cy="912149"/>
          </a:xfrm>
        </p:spPr>
        <p:txBody>
          <a:bodyPr/>
          <a:lstStyle/>
          <a:p>
            <a:r>
              <a:rPr lang="en-GB" b="1" dirty="0">
                <a:latin typeface="+mj-lt"/>
              </a:rPr>
              <a:t>Diane Wake, Chief Executive and </a:t>
            </a:r>
            <a:r>
              <a:rPr lang="en-GB" b="1" dirty="0">
                <a:effectLst/>
                <a:latin typeface="+mj-lt"/>
                <a:ea typeface="Times New Roman" panose="02020603050405020304" pitchFamily="18" charset="0"/>
              </a:rPr>
              <a:t>SRO  Provider Collaboration BCWB</a:t>
            </a:r>
          </a:p>
          <a:p>
            <a:r>
              <a:rPr lang="en-GB" b="1" dirty="0">
                <a:latin typeface="+mj-lt"/>
              </a:rPr>
              <a:t>Jonathan </a:t>
            </a:r>
            <a:r>
              <a:rPr lang="en-GB" b="1" dirty="0" err="1">
                <a:latin typeface="+mj-lt"/>
              </a:rPr>
              <a:t>Odum</a:t>
            </a:r>
            <a:r>
              <a:rPr lang="en-GB" b="1" dirty="0">
                <a:latin typeface="+mj-lt"/>
              </a:rPr>
              <a:t>, Medical Director Lead for Provider Collaboration BCWB</a:t>
            </a:r>
          </a:p>
        </p:txBody>
      </p:sp>
      <p:sp>
        <p:nvSpPr>
          <p:cNvPr id="2" name="Slide Number Placeholder 1"/>
          <p:cNvSpPr>
            <a:spLocks noGrp="1"/>
          </p:cNvSpPr>
          <p:nvPr>
            <p:ph type="sldNum" sz="quarter" idx="12"/>
          </p:nvPr>
        </p:nvSpPr>
        <p:spPr/>
        <p:txBody>
          <a:bodyPr/>
          <a:lstStyle/>
          <a:p>
            <a:fld id="{E37164D7-9B6A-1C43-ACF7-FB85B36CD2BA}" type="slidenum">
              <a:rPr lang="en-US" smtClean="0"/>
              <a:pPr/>
              <a:t>1</a:t>
            </a:fld>
            <a:endParaRPr lang="en-US" dirty="0"/>
          </a:p>
        </p:txBody>
      </p:sp>
    </p:spTree>
    <p:extLst>
      <p:ext uri="{BB962C8B-B14F-4D97-AF65-F5344CB8AC3E}">
        <p14:creationId xmlns:p14="http://schemas.microsoft.com/office/powerpoint/2010/main" val="2346130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37164D7-9B6A-1C43-ACF7-FB85B36CD2BA}" type="slidenum">
              <a:rPr lang="en-US" smtClean="0"/>
              <a:pPr/>
              <a:t>10</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42666429"/>
              </p:ext>
            </p:extLst>
          </p:nvPr>
        </p:nvGraphicFramePr>
        <p:xfrm>
          <a:off x="431800" y="1862401"/>
          <a:ext cx="11325225" cy="3193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p:cNvSpPr>
          <p:nvPr>
            <p:ph type="title"/>
          </p:nvPr>
        </p:nvSpPr>
        <p:spPr/>
        <p:txBody>
          <a:bodyPr/>
          <a:lstStyle/>
          <a:p>
            <a:r>
              <a:rPr lang="en-GB" dirty="0"/>
              <a:t>Programme Governance</a:t>
            </a:r>
          </a:p>
        </p:txBody>
      </p:sp>
    </p:spTree>
    <p:extLst>
      <p:ext uri="{BB962C8B-B14F-4D97-AF65-F5344CB8AC3E}">
        <p14:creationId xmlns:p14="http://schemas.microsoft.com/office/powerpoint/2010/main" val="411376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37164D7-9B6A-1C43-ACF7-FB85B36CD2BA}" type="slidenum">
              <a:rPr lang="en-US" smtClean="0"/>
              <a:pPr/>
              <a:t>11</a:t>
            </a:fld>
            <a:endParaRPr lang="en-US" dirty="0"/>
          </a:p>
        </p:txBody>
      </p:sp>
      <p:sp>
        <p:nvSpPr>
          <p:cNvPr id="5" name="Title 4"/>
          <p:cNvSpPr>
            <a:spLocks noGrp="1"/>
          </p:cNvSpPr>
          <p:nvPr>
            <p:ph type="title"/>
          </p:nvPr>
        </p:nvSpPr>
        <p:spPr/>
        <p:txBody>
          <a:bodyPr/>
          <a:lstStyle/>
          <a:p>
            <a:r>
              <a:rPr lang="en-GB" dirty="0"/>
              <a:t>Clinical Reconfiguration/Improvement Programme</a:t>
            </a:r>
          </a:p>
        </p:txBody>
      </p:sp>
      <p:sp>
        <p:nvSpPr>
          <p:cNvPr id="6" name="Text Placeholder 5"/>
          <p:cNvSpPr>
            <a:spLocks noGrp="1"/>
          </p:cNvSpPr>
          <p:nvPr>
            <p:ph type="body" idx="1"/>
          </p:nvPr>
        </p:nvSpPr>
        <p:spPr/>
        <p:txBody>
          <a:bodyPr/>
          <a:lstStyle/>
          <a:p>
            <a:r>
              <a:rPr lang="en-GB" dirty="0"/>
              <a:t>Development of Programme and key areas of prioritisation</a:t>
            </a:r>
          </a:p>
        </p:txBody>
      </p:sp>
      <p:sp>
        <p:nvSpPr>
          <p:cNvPr id="7" name="Text Placeholder 6"/>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2376419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37164D7-9B6A-1C43-ACF7-FB85B36CD2BA}" type="slidenum">
              <a:rPr lang="en-US" smtClean="0"/>
              <a:pPr/>
              <a:t>12</a:t>
            </a:fld>
            <a:endParaRPr lang="en-US" dirty="0"/>
          </a:p>
        </p:txBody>
      </p:sp>
      <p:sp>
        <p:nvSpPr>
          <p:cNvPr id="8" name="Content Placeholder 7"/>
          <p:cNvSpPr>
            <a:spLocks noGrp="1"/>
          </p:cNvSpPr>
          <p:nvPr>
            <p:ph sz="half" idx="2"/>
          </p:nvPr>
        </p:nvSpPr>
        <p:spPr>
          <a:xfrm>
            <a:off x="6356571" y="1988231"/>
            <a:ext cx="5400000" cy="4348561"/>
          </a:xfrm>
        </p:spPr>
        <p:txBody>
          <a:bodyPr/>
          <a:lstStyle/>
          <a:p>
            <a:pPr marL="0" indent="0">
              <a:buNone/>
            </a:pPr>
            <a:r>
              <a:rPr lang="en-GB" dirty="0"/>
              <a:t>Future State</a:t>
            </a:r>
          </a:p>
          <a:p>
            <a:endParaRPr lang="en-GB" dirty="0"/>
          </a:p>
          <a:p>
            <a:r>
              <a:rPr lang="en-GB" dirty="0"/>
              <a:t>Specialist clinical services provided via hub and spoke models </a:t>
            </a:r>
          </a:p>
          <a:p>
            <a:r>
              <a:rPr lang="en-GB" dirty="0"/>
              <a:t>Established culture of working together</a:t>
            </a:r>
          </a:p>
          <a:p>
            <a:r>
              <a:rPr lang="en-GB" dirty="0"/>
              <a:t>Mature environment of knowledge sharing across teams at all levels.</a:t>
            </a:r>
          </a:p>
        </p:txBody>
      </p:sp>
      <p:sp>
        <p:nvSpPr>
          <p:cNvPr id="7" name="Content Placeholder 6"/>
          <p:cNvSpPr>
            <a:spLocks noGrp="1"/>
          </p:cNvSpPr>
          <p:nvPr>
            <p:ph sz="half" idx="1"/>
          </p:nvPr>
        </p:nvSpPr>
        <p:spPr/>
        <p:txBody>
          <a:bodyPr/>
          <a:lstStyle/>
          <a:p>
            <a:pPr marL="0" indent="0">
              <a:buNone/>
            </a:pPr>
            <a:r>
              <a:rPr lang="en-GB" dirty="0"/>
              <a:t>Current State</a:t>
            </a:r>
          </a:p>
          <a:p>
            <a:endParaRPr lang="en-GB" dirty="0"/>
          </a:p>
          <a:p>
            <a:r>
              <a:rPr lang="en-GB" dirty="0"/>
              <a:t>Four Acute NHS trusts</a:t>
            </a:r>
          </a:p>
          <a:p>
            <a:r>
              <a:rPr lang="en-GB" dirty="0"/>
              <a:t>Most clinical services provided across all four organisations</a:t>
            </a:r>
          </a:p>
          <a:p>
            <a:r>
              <a:rPr lang="en-GB" dirty="0"/>
              <a:t>Emerging culture of working together</a:t>
            </a:r>
          </a:p>
          <a:p>
            <a:r>
              <a:rPr lang="en-GB" dirty="0"/>
              <a:t>Limited sharing of knowledge and learning across teams at all levels</a:t>
            </a:r>
          </a:p>
        </p:txBody>
      </p:sp>
      <p:sp>
        <p:nvSpPr>
          <p:cNvPr id="4" name="Title 3"/>
          <p:cNvSpPr>
            <a:spLocks noGrp="1"/>
          </p:cNvSpPr>
          <p:nvPr>
            <p:ph type="title"/>
          </p:nvPr>
        </p:nvSpPr>
        <p:spPr/>
        <p:txBody>
          <a:bodyPr/>
          <a:lstStyle/>
          <a:p>
            <a:r>
              <a:rPr lang="en-GB" dirty="0"/>
              <a:t>Target Operating Model</a:t>
            </a:r>
          </a:p>
        </p:txBody>
      </p:sp>
    </p:spTree>
    <p:extLst>
      <p:ext uri="{BB962C8B-B14F-4D97-AF65-F5344CB8AC3E}">
        <p14:creationId xmlns:p14="http://schemas.microsoft.com/office/powerpoint/2010/main" val="3014942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37164D7-9B6A-1C43-ACF7-FB85B36CD2BA}" type="slidenum">
              <a:rPr lang="en-US" smtClean="0"/>
              <a:t>13</a:t>
            </a:fld>
            <a:endParaRPr lang="en-US"/>
          </a:p>
        </p:txBody>
      </p:sp>
      <p:sp>
        <p:nvSpPr>
          <p:cNvPr id="7" name="Content Placeholder 6"/>
          <p:cNvSpPr>
            <a:spLocks noGrp="1"/>
          </p:cNvSpPr>
          <p:nvPr>
            <p:ph idx="1"/>
          </p:nvPr>
        </p:nvSpPr>
        <p:spPr/>
        <p:txBody>
          <a:bodyPr/>
          <a:lstStyle/>
          <a:p>
            <a:r>
              <a:rPr lang="en-GB" dirty="0"/>
              <a:t>Three clinical summits held from June – Sept 2021</a:t>
            </a:r>
          </a:p>
          <a:p>
            <a:r>
              <a:rPr lang="en-GB" dirty="0"/>
              <a:t>Fourth planned for March 22</a:t>
            </a:r>
          </a:p>
          <a:p>
            <a:r>
              <a:rPr lang="en-GB" dirty="0"/>
              <a:t>Focus on developing the clinical vision in key areas and getting teams to understand how they could work together to improve health outcomes</a:t>
            </a:r>
          </a:p>
          <a:p>
            <a:r>
              <a:rPr lang="en-GB" dirty="0"/>
              <a:t>Very well received with 150+ attendees per summit</a:t>
            </a:r>
          </a:p>
          <a:p>
            <a:r>
              <a:rPr lang="en-GB" dirty="0"/>
              <a:t>Recruitment for system clinical leads commenced Sept 21- all in place by Nov 21 (ENT, Ortho, </a:t>
            </a:r>
            <a:r>
              <a:rPr lang="en-GB" dirty="0" err="1"/>
              <a:t>ophthal</a:t>
            </a:r>
            <a:r>
              <a:rPr lang="en-GB" dirty="0"/>
              <a:t>, Urology, </a:t>
            </a:r>
            <a:r>
              <a:rPr lang="en-GB" dirty="0" err="1"/>
              <a:t>gynae</a:t>
            </a:r>
            <a:r>
              <a:rPr lang="en-GB" dirty="0"/>
              <a:t>, critical care, colorectal, breast and skin).</a:t>
            </a:r>
          </a:p>
          <a:p>
            <a:r>
              <a:rPr lang="en-GB" dirty="0"/>
              <a:t>GP engagement event Jan 22– meet and </a:t>
            </a:r>
            <a:r>
              <a:rPr lang="en-GB"/>
              <a:t>greet with the </a:t>
            </a:r>
            <a:r>
              <a:rPr lang="en-GB" dirty="0"/>
              <a:t>clinical leads</a:t>
            </a:r>
          </a:p>
        </p:txBody>
      </p:sp>
      <p:sp>
        <p:nvSpPr>
          <p:cNvPr id="6" name="Title 5"/>
          <p:cNvSpPr>
            <a:spLocks noGrp="1"/>
          </p:cNvSpPr>
          <p:nvPr>
            <p:ph type="title"/>
          </p:nvPr>
        </p:nvSpPr>
        <p:spPr/>
        <p:txBody>
          <a:bodyPr/>
          <a:lstStyle/>
          <a:p>
            <a:r>
              <a:rPr lang="en-GB" dirty="0"/>
              <a:t>Clinical Engagement</a:t>
            </a:r>
          </a:p>
        </p:txBody>
      </p:sp>
    </p:spTree>
    <p:extLst>
      <p:ext uri="{BB962C8B-B14F-4D97-AF65-F5344CB8AC3E}">
        <p14:creationId xmlns:p14="http://schemas.microsoft.com/office/powerpoint/2010/main" val="1873973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37164D7-9B6A-1C43-ACF7-FB85B36CD2BA}" type="slidenum">
              <a:rPr lang="en-US" smtClean="0"/>
              <a:pPr/>
              <a:t>14</a:t>
            </a:fld>
            <a:endParaRPr lang="en-US" dirty="0"/>
          </a:p>
        </p:txBody>
      </p:sp>
      <p:sp>
        <p:nvSpPr>
          <p:cNvPr id="4" name="Title 3"/>
          <p:cNvSpPr>
            <a:spLocks noGrp="1"/>
          </p:cNvSpPr>
          <p:nvPr>
            <p:ph type="title"/>
          </p:nvPr>
        </p:nvSpPr>
        <p:spPr/>
        <p:txBody>
          <a:bodyPr/>
          <a:lstStyle/>
          <a:p>
            <a:r>
              <a:rPr lang="en-GB" dirty="0"/>
              <a:t>Clinical Network Structure</a:t>
            </a:r>
          </a:p>
        </p:txBody>
      </p:sp>
      <p:sp>
        <p:nvSpPr>
          <p:cNvPr id="7" name="TextBox 6"/>
          <p:cNvSpPr txBox="1"/>
          <p:nvPr/>
        </p:nvSpPr>
        <p:spPr>
          <a:xfrm>
            <a:off x="307120" y="1931719"/>
            <a:ext cx="5824847" cy="3416320"/>
          </a:xfrm>
          <a:prstGeom prst="rect">
            <a:avLst/>
          </a:prstGeom>
          <a:noFill/>
        </p:spPr>
        <p:txBody>
          <a:bodyPr wrap="square" rtlCol="0">
            <a:spAutoFit/>
          </a:bodyPr>
          <a:lstStyle/>
          <a:p>
            <a:pPr marL="285750" indent="-285750">
              <a:buFont typeface="Arial" panose="020B0604020202020204" pitchFamily="34" charset="0"/>
              <a:buChar char="•"/>
            </a:pPr>
            <a:r>
              <a:rPr lang="en-GB" dirty="0"/>
              <a:t>All have a Terms of Reference and core membership</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Agenda covers the following:</a:t>
            </a:r>
          </a:p>
          <a:p>
            <a:pPr marL="742950" lvl="1" indent="-285750">
              <a:buFont typeface="Arial" panose="020B0604020202020204" pitchFamily="34" charset="0"/>
              <a:buChar char="•"/>
            </a:pPr>
            <a:r>
              <a:rPr lang="en-GB" dirty="0"/>
              <a:t>Clinical transformation plans</a:t>
            </a:r>
          </a:p>
          <a:p>
            <a:pPr marL="742950" lvl="1" indent="-285750">
              <a:buFont typeface="Arial" panose="020B0604020202020204" pitchFamily="34" charset="0"/>
              <a:buChar char="•"/>
            </a:pPr>
            <a:r>
              <a:rPr lang="en-GB" dirty="0"/>
              <a:t>Operational Performance- RTT and/or Cancer</a:t>
            </a:r>
          </a:p>
          <a:p>
            <a:pPr marL="742950" lvl="1" indent="-285750">
              <a:buFont typeface="Arial" panose="020B0604020202020204" pitchFamily="34" charset="0"/>
              <a:buChar char="•"/>
            </a:pPr>
            <a:r>
              <a:rPr lang="en-GB" dirty="0"/>
              <a:t>GIRFT action plans</a:t>
            </a:r>
          </a:p>
          <a:p>
            <a:pPr marL="742950" lvl="1" indent="-285750">
              <a:buFont typeface="Arial" panose="020B0604020202020204" pitchFamily="34" charset="0"/>
              <a:buChar char="•"/>
            </a:pPr>
            <a:r>
              <a:rPr lang="en-GB" dirty="0"/>
              <a:t>Implementation of recommendations from EY and/or cancer pathway reviews</a:t>
            </a:r>
          </a:p>
          <a:p>
            <a:pPr marL="742950" lvl="1" indent="-285750">
              <a:buFont typeface="Arial" panose="020B0604020202020204" pitchFamily="34" charset="0"/>
              <a:buChar char="•"/>
            </a:pPr>
            <a:r>
              <a:rPr lang="en-GB" dirty="0"/>
              <a:t>Mutual Aid</a:t>
            </a:r>
          </a:p>
          <a:p>
            <a:pPr marL="742950" lvl="1"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Networks are clinically led, with a clinical and operational lead for each and project management support.</a:t>
            </a:r>
          </a:p>
        </p:txBody>
      </p:sp>
      <p:graphicFrame>
        <p:nvGraphicFramePr>
          <p:cNvPr id="8" name="Content Placeholder 5"/>
          <p:cNvGraphicFramePr>
            <a:graphicFrameLocks noGrp="1"/>
          </p:cNvGraphicFramePr>
          <p:nvPr>
            <p:ph sz="half" idx="2"/>
            <p:extLst>
              <p:ext uri="{D42A27DB-BD31-4B8C-83A1-F6EECF244321}">
                <p14:modId xmlns:p14="http://schemas.microsoft.com/office/powerpoint/2010/main" val="1240783985"/>
              </p:ext>
            </p:extLst>
          </p:nvPr>
        </p:nvGraphicFramePr>
        <p:xfrm>
          <a:off x="6356350" y="1779069"/>
          <a:ext cx="5400675" cy="4170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4651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Healthier Futures, Black Country and West Birmingham</a:t>
            </a:r>
          </a:p>
        </p:txBody>
      </p:sp>
      <p:sp>
        <p:nvSpPr>
          <p:cNvPr id="3" name="Slide Number Placeholder 2"/>
          <p:cNvSpPr>
            <a:spLocks noGrp="1"/>
          </p:cNvSpPr>
          <p:nvPr>
            <p:ph type="sldNum" sz="quarter" idx="12"/>
          </p:nvPr>
        </p:nvSpPr>
        <p:spPr/>
        <p:txBody>
          <a:bodyPr/>
          <a:lstStyle/>
          <a:p>
            <a:fld id="{E37164D7-9B6A-1C43-ACF7-FB85B36CD2BA}" type="slidenum">
              <a:rPr lang="en-US" smtClean="0"/>
              <a:pPr/>
              <a:t>15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21436771"/>
              </p:ext>
            </p:extLst>
          </p:nvPr>
        </p:nvGraphicFramePr>
        <p:xfrm>
          <a:off x="358227" y="1372090"/>
          <a:ext cx="11325225" cy="4730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358880" y="643115"/>
            <a:ext cx="11324572" cy="939182"/>
          </a:xfrm>
        </p:spPr>
        <p:txBody>
          <a:bodyPr/>
          <a:lstStyle/>
          <a:p>
            <a:r>
              <a:rPr lang="en-GB" dirty="0"/>
              <a:t>Critical Care Network Work Streams</a:t>
            </a:r>
          </a:p>
        </p:txBody>
      </p:sp>
    </p:spTree>
    <p:extLst>
      <p:ext uri="{BB962C8B-B14F-4D97-AF65-F5344CB8AC3E}">
        <p14:creationId xmlns:p14="http://schemas.microsoft.com/office/powerpoint/2010/main" val="2916482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Healthier Futures, Black Country and West Birmingham</a:t>
            </a:r>
          </a:p>
        </p:txBody>
      </p:sp>
      <p:sp>
        <p:nvSpPr>
          <p:cNvPr id="3" name="Slide Number Placeholder 2"/>
          <p:cNvSpPr>
            <a:spLocks noGrp="1"/>
          </p:cNvSpPr>
          <p:nvPr>
            <p:ph type="sldNum" sz="quarter" idx="12"/>
          </p:nvPr>
        </p:nvSpPr>
        <p:spPr/>
        <p:txBody>
          <a:bodyPr/>
          <a:lstStyle/>
          <a:p>
            <a:fld id="{E37164D7-9B6A-1C43-ACF7-FB85B36CD2BA}" type="slidenum">
              <a:rPr lang="en-US" smtClean="0"/>
              <a:pPr/>
              <a:t>16</a:t>
            </a:fld>
            <a:endParaRPr lang="en-US"/>
          </a:p>
        </p:txBody>
      </p:sp>
      <p:sp>
        <p:nvSpPr>
          <p:cNvPr id="5" name="Title 4"/>
          <p:cNvSpPr>
            <a:spLocks noGrp="1"/>
          </p:cNvSpPr>
          <p:nvPr>
            <p:ph type="title"/>
          </p:nvPr>
        </p:nvSpPr>
        <p:spPr>
          <a:xfrm>
            <a:off x="431999" y="629423"/>
            <a:ext cx="11324572" cy="939182"/>
          </a:xfrm>
        </p:spPr>
        <p:txBody>
          <a:bodyPr/>
          <a:lstStyle/>
          <a:p>
            <a:r>
              <a:rPr lang="en-GB" dirty="0"/>
              <a:t>Orthopaedics</a:t>
            </a:r>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295125161"/>
              </p:ext>
            </p:extLst>
          </p:nvPr>
        </p:nvGraphicFramePr>
        <p:xfrm>
          <a:off x="316186" y="1395314"/>
          <a:ext cx="11325225" cy="4730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3826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Healthier Futures, Black Country and West Birmingham</a:t>
            </a:r>
          </a:p>
        </p:txBody>
      </p:sp>
      <p:sp>
        <p:nvSpPr>
          <p:cNvPr id="3" name="Slide Number Placeholder 2"/>
          <p:cNvSpPr>
            <a:spLocks noGrp="1"/>
          </p:cNvSpPr>
          <p:nvPr>
            <p:ph type="sldNum" sz="quarter" idx="12"/>
          </p:nvPr>
        </p:nvSpPr>
        <p:spPr/>
        <p:txBody>
          <a:bodyPr/>
          <a:lstStyle/>
          <a:p>
            <a:fld id="{E37164D7-9B6A-1C43-ACF7-FB85B36CD2BA}"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30642080"/>
              </p:ext>
            </p:extLst>
          </p:nvPr>
        </p:nvGraphicFramePr>
        <p:xfrm>
          <a:off x="275510" y="874901"/>
          <a:ext cx="11324771" cy="53979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373993" y="479994"/>
            <a:ext cx="11324572" cy="939182"/>
          </a:xfrm>
        </p:spPr>
        <p:txBody>
          <a:bodyPr/>
          <a:lstStyle/>
          <a:p>
            <a:r>
              <a:rPr lang="en-GB" dirty="0"/>
              <a:t>Skin</a:t>
            </a:r>
          </a:p>
        </p:txBody>
      </p:sp>
    </p:spTree>
    <p:extLst>
      <p:ext uri="{BB962C8B-B14F-4D97-AF65-F5344CB8AC3E}">
        <p14:creationId xmlns:p14="http://schemas.microsoft.com/office/powerpoint/2010/main" val="368950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Healthier Futures, Black Country and West Birmingham</a:t>
            </a:r>
          </a:p>
        </p:txBody>
      </p:sp>
      <p:sp>
        <p:nvSpPr>
          <p:cNvPr id="3" name="Slide Number Placeholder 2"/>
          <p:cNvSpPr>
            <a:spLocks noGrp="1"/>
          </p:cNvSpPr>
          <p:nvPr>
            <p:ph type="sldNum" sz="quarter" idx="12"/>
          </p:nvPr>
        </p:nvSpPr>
        <p:spPr/>
        <p:txBody>
          <a:bodyPr/>
          <a:lstStyle/>
          <a:p>
            <a:fld id="{E37164D7-9B6A-1C43-ACF7-FB85B36CD2BA}" type="slidenum">
              <a:rPr lang="en-US" smtClean="0"/>
              <a:pPr/>
              <a:t>18</a:t>
            </a:fld>
            <a:endParaRPr lang="en-US"/>
          </a:p>
        </p:txBody>
      </p:sp>
      <p:sp>
        <p:nvSpPr>
          <p:cNvPr id="5" name="Title 4"/>
          <p:cNvSpPr>
            <a:spLocks noGrp="1"/>
          </p:cNvSpPr>
          <p:nvPr>
            <p:ph type="title"/>
          </p:nvPr>
        </p:nvSpPr>
        <p:spPr>
          <a:xfrm>
            <a:off x="484551" y="641453"/>
            <a:ext cx="11324572" cy="939182"/>
          </a:xfrm>
        </p:spPr>
        <p:txBody>
          <a:bodyPr/>
          <a:lstStyle/>
          <a:p>
            <a:r>
              <a:rPr lang="en-GB" dirty="0"/>
              <a:t>Breast</a:t>
            </a:r>
          </a:p>
        </p:txBody>
      </p:sp>
      <p:graphicFrame>
        <p:nvGraphicFramePr>
          <p:cNvPr id="6" name="Content Placeholder 5"/>
          <p:cNvGraphicFramePr>
            <a:graphicFrameLocks noGrp="1"/>
          </p:cNvGraphicFramePr>
          <p:nvPr>
            <p:ph idx="1"/>
          </p:nvPr>
        </p:nvGraphicFramePr>
        <p:xfrm>
          <a:off x="431800" y="1111044"/>
          <a:ext cx="11325225" cy="51717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6977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37164D7-9B6A-1C43-ACF7-FB85B36CD2BA}" type="slidenum">
              <a:rPr lang="en-US" smtClean="0"/>
              <a:pPr/>
              <a:t>19</a:t>
            </a:fld>
            <a:endParaRPr lang="en-US" dirty="0"/>
          </a:p>
        </p:txBody>
      </p:sp>
      <p:sp>
        <p:nvSpPr>
          <p:cNvPr id="5" name="Title 4"/>
          <p:cNvSpPr>
            <a:spLocks noGrp="1"/>
          </p:cNvSpPr>
          <p:nvPr>
            <p:ph type="title"/>
          </p:nvPr>
        </p:nvSpPr>
        <p:spPr/>
        <p:txBody>
          <a:bodyPr/>
          <a:lstStyle/>
          <a:p>
            <a:r>
              <a:rPr lang="en-GB" dirty="0"/>
              <a:t>Back Office Improvement Programme</a:t>
            </a:r>
          </a:p>
        </p:txBody>
      </p:sp>
      <p:sp>
        <p:nvSpPr>
          <p:cNvPr id="6" name="Text Placeholder 5"/>
          <p:cNvSpPr>
            <a:spLocks noGrp="1"/>
          </p:cNvSpPr>
          <p:nvPr>
            <p:ph type="body" idx="1"/>
          </p:nvPr>
        </p:nvSpPr>
        <p:spPr/>
        <p:txBody>
          <a:bodyPr/>
          <a:lstStyle/>
          <a:p>
            <a:endParaRPr lang="en-GB"/>
          </a:p>
        </p:txBody>
      </p:sp>
      <p:sp>
        <p:nvSpPr>
          <p:cNvPr id="7" name="Text Placeholder 6"/>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1528597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3B474D-FD74-41BF-B81D-9059BBD8C147}"/>
              </a:ext>
            </a:extLst>
          </p:cNvPr>
          <p:cNvSpPr>
            <a:spLocks noGrp="1"/>
          </p:cNvSpPr>
          <p:nvPr>
            <p:ph type="sldNum" sz="quarter" idx="12"/>
          </p:nvPr>
        </p:nvSpPr>
        <p:spPr/>
        <p:txBody>
          <a:bodyPr/>
          <a:lstStyle/>
          <a:p>
            <a:fld id="{E37164D7-9B6A-1C43-ACF7-FB85B36CD2BA}" type="slidenum">
              <a:rPr lang="en-US" smtClean="0"/>
              <a:pPr/>
              <a:t>2</a:t>
            </a:fld>
            <a:endParaRPr lang="en-US" dirty="0"/>
          </a:p>
        </p:txBody>
      </p:sp>
      <p:sp>
        <p:nvSpPr>
          <p:cNvPr id="3" name="Title 2">
            <a:extLst>
              <a:ext uri="{FF2B5EF4-FFF2-40B4-BE49-F238E27FC236}">
                <a16:creationId xmlns:a16="http://schemas.microsoft.com/office/drawing/2014/main" id="{C76177C1-F683-4AF3-AF79-CA3021BF5227}"/>
              </a:ext>
            </a:extLst>
          </p:cNvPr>
          <p:cNvSpPr>
            <a:spLocks noGrp="1"/>
          </p:cNvSpPr>
          <p:nvPr>
            <p:ph type="title"/>
          </p:nvPr>
        </p:nvSpPr>
        <p:spPr/>
        <p:txBody>
          <a:bodyPr/>
          <a:lstStyle/>
          <a:p>
            <a:r>
              <a:rPr lang="en-GB" dirty="0"/>
              <a:t>Black Country Provider Collaborative</a:t>
            </a:r>
          </a:p>
        </p:txBody>
      </p:sp>
      <p:sp>
        <p:nvSpPr>
          <p:cNvPr id="4" name="Text Placeholder 3">
            <a:extLst>
              <a:ext uri="{FF2B5EF4-FFF2-40B4-BE49-F238E27FC236}">
                <a16:creationId xmlns:a16="http://schemas.microsoft.com/office/drawing/2014/main" id="{1B156552-286C-4153-9ABF-95282120AD53}"/>
              </a:ext>
            </a:extLst>
          </p:cNvPr>
          <p:cNvSpPr>
            <a:spLocks noGrp="1"/>
          </p:cNvSpPr>
          <p:nvPr>
            <p:ph type="body" idx="1"/>
          </p:nvPr>
        </p:nvSpPr>
        <p:spPr/>
        <p:txBody>
          <a:bodyPr/>
          <a:lstStyle/>
          <a:p>
            <a:r>
              <a:rPr lang="en-GB" dirty="0"/>
              <a:t>Overview of Progress to date</a:t>
            </a:r>
          </a:p>
          <a:p>
            <a:endParaRPr lang="en-GB" dirty="0"/>
          </a:p>
        </p:txBody>
      </p:sp>
      <p:sp>
        <p:nvSpPr>
          <p:cNvPr id="5" name="Text Placeholder 4">
            <a:extLst>
              <a:ext uri="{FF2B5EF4-FFF2-40B4-BE49-F238E27FC236}">
                <a16:creationId xmlns:a16="http://schemas.microsoft.com/office/drawing/2014/main" id="{2B2F8EF8-1C11-4051-AD71-3B694B127A4A}"/>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1956806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37164D7-9B6A-1C43-ACF7-FB85B36CD2BA}" type="slidenum">
              <a:rPr lang="en-US" smtClean="0"/>
              <a:pPr/>
              <a:t>20</a:t>
            </a:fld>
            <a:endParaRPr lang="en-US" dirty="0"/>
          </a:p>
        </p:txBody>
      </p:sp>
      <p:sp>
        <p:nvSpPr>
          <p:cNvPr id="8" name="Content Placeholder 7"/>
          <p:cNvSpPr>
            <a:spLocks noGrp="1"/>
          </p:cNvSpPr>
          <p:nvPr>
            <p:ph sz="half" idx="2"/>
          </p:nvPr>
        </p:nvSpPr>
        <p:spPr>
          <a:xfrm>
            <a:off x="6356571" y="1988231"/>
            <a:ext cx="5400000" cy="4434338"/>
          </a:xfrm>
        </p:spPr>
        <p:txBody>
          <a:bodyPr/>
          <a:lstStyle/>
          <a:p>
            <a:pPr marL="0" indent="0">
              <a:buNone/>
            </a:pPr>
            <a:r>
              <a:rPr lang="en-GB" dirty="0"/>
              <a:t>Future State</a:t>
            </a:r>
          </a:p>
          <a:p>
            <a:endParaRPr lang="en-GB" dirty="0"/>
          </a:p>
          <a:p>
            <a:r>
              <a:rPr lang="en-GB" dirty="0"/>
              <a:t>Established culture of working together</a:t>
            </a:r>
          </a:p>
          <a:p>
            <a:r>
              <a:rPr lang="en-GB" dirty="0"/>
              <a:t>Shared IT and informatics infrastructure and systems</a:t>
            </a:r>
          </a:p>
          <a:p>
            <a:r>
              <a:rPr lang="en-GB" dirty="0"/>
              <a:t>Shared HR policies and processes</a:t>
            </a:r>
          </a:p>
          <a:p>
            <a:r>
              <a:rPr lang="en-GB" dirty="0"/>
              <a:t>Mature environment of knowledge sharing across teams at all levels.</a:t>
            </a:r>
          </a:p>
        </p:txBody>
      </p:sp>
      <p:sp>
        <p:nvSpPr>
          <p:cNvPr id="7" name="Content Placeholder 6"/>
          <p:cNvSpPr>
            <a:spLocks noGrp="1"/>
          </p:cNvSpPr>
          <p:nvPr>
            <p:ph sz="half" idx="1"/>
          </p:nvPr>
        </p:nvSpPr>
        <p:spPr/>
        <p:txBody>
          <a:bodyPr/>
          <a:lstStyle/>
          <a:p>
            <a:pPr marL="0" indent="0">
              <a:buNone/>
            </a:pPr>
            <a:r>
              <a:rPr lang="en-GB" dirty="0"/>
              <a:t>Current State</a:t>
            </a:r>
          </a:p>
          <a:p>
            <a:endParaRPr lang="en-GB" dirty="0"/>
          </a:p>
          <a:p>
            <a:r>
              <a:rPr lang="en-GB" dirty="0"/>
              <a:t>Four Acute NHS trusts</a:t>
            </a:r>
          </a:p>
          <a:p>
            <a:r>
              <a:rPr lang="en-GB" dirty="0"/>
              <a:t>Emerging culture of working together</a:t>
            </a:r>
          </a:p>
          <a:p>
            <a:r>
              <a:rPr lang="en-GB" dirty="0"/>
              <a:t>Separate IT and informatics infrastructure</a:t>
            </a:r>
          </a:p>
          <a:p>
            <a:r>
              <a:rPr lang="en-GB" dirty="0"/>
              <a:t>Separate HR policies &amp; processes</a:t>
            </a:r>
          </a:p>
          <a:p>
            <a:r>
              <a:rPr lang="en-GB" dirty="0"/>
              <a:t>Limited sharing of knowledge and learning across teams at all levels</a:t>
            </a:r>
          </a:p>
        </p:txBody>
      </p:sp>
      <p:sp>
        <p:nvSpPr>
          <p:cNvPr id="4" name="Title 3"/>
          <p:cNvSpPr>
            <a:spLocks noGrp="1"/>
          </p:cNvSpPr>
          <p:nvPr>
            <p:ph type="title"/>
          </p:nvPr>
        </p:nvSpPr>
        <p:spPr/>
        <p:txBody>
          <a:bodyPr/>
          <a:lstStyle/>
          <a:p>
            <a:r>
              <a:rPr lang="en-GB" dirty="0"/>
              <a:t>Target Operating Model</a:t>
            </a:r>
          </a:p>
        </p:txBody>
      </p:sp>
    </p:spTree>
    <p:extLst>
      <p:ext uri="{BB962C8B-B14F-4D97-AF65-F5344CB8AC3E}">
        <p14:creationId xmlns:p14="http://schemas.microsoft.com/office/powerpoint/2010/main" val="4136897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37164D7-9B6A-1C43-ACF7-FB85B36CD2BA}" type="slidenum">
              <a:rPr lang="en-US" smtClean="0"/>
              <a:pPr/>
              <a:t>3</a:t>
            </a:fld>
            <a:endParaRPr lang="en-US" dirty="0"/>
          </a:p>
        </p:txBody>
      </p:sp>
      <p:sp>
        <p:nvSpPr>
          <p:cNvPr id="8" name="Title 7"/>
          <p:cNvSpPr>
            <a:spLocks noGrp="1"/>
          </p:cNvSpPr>
          <p:nvPr>
            <p:ph type="title"/>
          </p:nvPr>
        </p:nvSpPr>
        <p:spPr/>
        <p:txBody>
          <a:bodyPr/>
          <a:lstStyle/>
          <a:p>
            <a:r>
              <a:rPr lang="en-GB" dirty="0"/>
              <a:t>Programme Governance from Dec 2020- April 2022</a:t>
            </a:r>
          </a:p>
        </p:txBody>
      </p:sp>
      <p:sp>
        <p:nvSpPr>
          <p:cNvPr id="9" name="Text Placeholder 8"/>
          <p:cNvSpPr>
            <a:spLocks noGrp="1"/>
          </p:cNvSpPr>
          <p:nvPr>
            <p:ph type="body" idx="1"/>
          </p:nvPr>
        </p:nvSpPr>
        <p:spPr/>
        <p:txBody>
          <a:bodyPr/>
          <a:lstStyle/>
          <a:p>
            <a:r>
              <a:rPr lang="en-GB" dirty="0"/>
              <a:t>Initial development of improvement programme and timeline</a:t>
            </a:r>
          </a:p>
        </p:txBody>
      </p:sp>
      <p:sp>
        <p:nvSpPr>
          <p:cNvPr id="10" name="Text Placeholder 9"/>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3640937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2" name="Straight Connector 81"/>
          <p:cNvCxnSpPr/>
          <p:nvPr/>
        </p:nvCxnSpPr>
        <p:spPr>
          <a:xfrm flipH="1">
            <a:off x="5111214" y="3149480"/>
            <a:ext cx="12061" cy="2205259"/>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082835" y="2310790"/>
            <a:ext cx="1" cy="437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54" idx="0"/>
          </p:cNvCxnSpPr>
          <p:nvPr/>
        </p:nvCxnSpPr>
        <p:spPr>
          <a:xfrm flipH="1">
            <a:off x="8023430" y="1999806"/>
            <a:ext cx="54792" cy="3335881"/>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5586257" y="1938482"/>
            <a:ext cx="28620" cy="2450766"/>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374114" y="5129659"/>
            <a:ext cx="0" cy="231647"/>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845302" y="1938482"/>
            <a:ext cx="22702" cy="340969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49" idx="2"/>
          </p:cNvCxnSpPr>
          <p:nvPr/>
        </p:nvCxnSpPr>
        <p:spPr>
          <a:xfrm>
            <a:off x="3380833" y="2915537"/>
            <a:ext cx="0" cy="1254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4260191" y="1945106"/>
            <a:ext cx="5510771" cy="11754"/>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7723312" y="4282859"/>
            <a:ext cx="598653" cy="10156"/>
          </a:xfrm>
          <a:prstGeom prst="line">
            <a:avLst/>
          </a:prstGeom>
          <a:ln>
            <a:solidFill>
              <a:srgbClr val="002060"/>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4929479" y="4170277"/>
            <a:ext cx="0" cy="1827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260187" y="1962330"/>
            <a:ext cx="0" cy="452912"/>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741062" y="1502739"/>
            <a:ext cx="68101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Slide Number Placeholder 2">
            <a:extLst>
              <a:ext uri="{FF2B5EF4-FFF2-40B4-BE49-F238E27FC236}">
                <a16:creationId xmlns:a16="http://schemas.microsoft.com/office/drawing/2014/main" id="{0C134F25-AD0E-8E41-9E51-49C084B28A13}"/>
              </a:ext>
            </a:extLst>
          </p:cNvPr>
          <p:cNvSpPr>
            <a:spLocks noGrp="1"/>
          </p:cNvSpPr>
          <p:nvPr>
            <p:ph type="sldNum" sz="quarter" idx="12"/>
          </p:nvPr>
        </p:nvSpPr>
        <p:spPr>
          <a:xfrm>
            <a:off x="11429930" y="6421058"/>
            <a:ext cx="312579" cy="429842"/>
          </a:xfrm>
        </p:spPr>
        <p:txBody>
          <a:bodyPr/>
          <a:lstStyle/>
          <a:p>
            <a:fld id="{E37164D7-9B6A-1C43-ACF7-FB85B36CD2BA}" type="slidenum">
              <a:rPr lang="en-US" smtClean="0"/>
              <a:pPr/>
              <a:t>4</a:t>
            </a:fld>
            <a:endParaRPr lang="en-US" dirty="0"/>
          </a:p>
        </p:txBody>
      </p:sp>
      <p:sp>
        <p:nvSpPr>
          <p:cNvPr id="113" name="Rectangle 112">
            <a:extLst>
              <a:ext uri="{FF2B5EF4-FFF2-40B4-BE49-F238E27FC236}">
                <a16:creationId xmlns:a16="http://schemas.microsoft.com/office/drawing/2014/main" id="{F8EB686D-89F5-4CCD-AF89-14BDDD96AE08}"/>
              </a:ext>
            </a:extLst>
          </p:cNvPr>
          <p:cNvSpPr/>
          <p:nvPr/>
        </p:nvSpPr>
        <p:spPr>
          <a:xfrm>
            <a:off x="4894478" y="1218761"/>
            <a:ext cx="980304" cy="53954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SWBH Board</a:t>
            </a:r>
          </a:p>
        </p:txBody>
      </p:sp>
      <p:sp>
        <p:nvSpPr>
          <p:cNvPr id="114" name="Rectangle 113">
            <a:extLst>
              <a:ext uri="{FF2B5EF4-FFF2-40B4-BE49-F238E27FC236}">
                <a16:creationId xmlns:a16="http://schemas.microsoft.com/office/drawing/2014/main" id="{27B6D9D0-5830-416C-A309-27A3C7F3F1FF}"/>
              </a:ext>
            </a:extLst>
          </p:cNvPr>
          <p:cNvSpPr/>
          <p:nvPr/>
        </p:nvSpPr>
        <p:spPr>
          <a:xfrm>
            <a:off x="3654021" y="1232966"/>
            <a:ext cx="980304" cy="53954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DGFT</a:t>
            </a:r>
          </a:p>
          <a:p>
            <a:pPr algn="ctr"/>
            <a:r>
              <a:rPr lang="en-GB" sz="1200" dirty="0"/>
              <a:t>Board</a:t>
            </a:r>
          </a:p>
        </p:txBody>
      </p:sp>
      <p:sp>
        <p:nvSpPr>
          <p:cNvPr id="115" name="Rectangle 114">
            <a:extLst>
              <a:ext uri="{FF2B5EF4-FFF2-40B4-BE49-F238E27FC236}">
                <a16:creationId xmlns:a16="http://schemas.microsoft.com/office/drawing/2014/main" id="{6D582537-E950-4237-873A-4BF7D64FC4BF}"/>
              </a:ext>
            </a:extLst>
          </p:cNvPr>
          <p:cNvSpPr/>
          <p:nvPr/>
        </p:nvSpPr>
        <p:spPr>
          <a:xfrm>
            <a:off x="1023048" y="1232966"/>
            <a:ext cx="980304" cy="53954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RWT</a:t>
            </a:r>
          </a:p>
          <a:p>
            <a:pPr algn="ctr"/>
            <a:r>
              <a:rPr lang="en-GB" sz="1200" dirty="0"/>
              <a:t>Board</a:t>
            </a:r>
          </a:p>
        </p:txBody>
      </p:sp>
      <p:sp>
        <p:nvSpPr>
          <p:cNvPr id="116" name="Rectangle 115">
            <a:extLst>
              <a:ext uri="{FF2B5EF4-FFF2-40B4-BE49-F238E27FC236}">
                <a16:creationId xmlns:a16="http://schemas.microsoft.com/office/drawing/2014/main" id="{0499218B-E0D9-4BA9-8BB6-1C09FAA239EB}"/>
              </a:ext>
            </a:extLst>
          </p:cNvPr>
          <p:cNvSpPr/>
          <p:nvPr/>
        </p:nvSpPr>
        <p:spPr>
          <a:xfrm>
            <a:off x="2319974" y="1212051"/>
            <a:ext cx="980304" cy="53954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WHT</a:t>
            </a:r>
          </a:p>
          <a:p>
            <a:pPr algn="ctr"/>
            <a:r>
              <a:rPr lang="en-GB" sz="1200" dirty="0"/>
              <a:t>Board</a:t>
            </a:r>
          </a:p>
        </p:txBody>
      </p:sp>
      <p:sp>
        <p:nvSpPr>
          <p:cNvPr id="25" name="Rectangle 24">
            <a:extLst>
              <a:ext uri="{FF2B5EF4-FFF2-40B4-BE49-F238E27FC236}">
                <a16:creationId xmlns:a16="http://schemas.microsoft.com/office/drawing/2014/main" id="{30B1940A-E254-4602-8EF6-1883844AEFBA}"/>
              </a:ext>
            </a:extLst>
          </p:cNvPr>
          <p:cNvSpPr/>
          <p:nvPr/>
        </p:nvSpPr>
        <p:spPr>
          <a:xfrm>
            <a:off x="2337705" y="2055905"/>
            <a:ext cx="2097733" cy="48348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a:rPr>
              <a:t>Acute</a:t>
            </a:r>
            <a:r>
              <a:rPr kumimoji="0" lang="en-GB" sz="1200" b="1" i="0" u="none" strike="noStrike" kern="1200" cap="none" spc="0" normalizeH="0" noProof="0" dirty="0">
                <a:ln>
                  <a:noFill/>
                </a:ln>
                <a:solidFill>
                  <a:srgbClr val="FFFFFF"/>
                </a:solidFill>
                <a:effectLst/>
                <a:uLnTx/>
                <a:uFillTx/>
                <a:latin typeface="Arial" panose="020B0604020202020204"/>
              </a:rPr>
              <a:t> Care Collaboration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a:rPr>
              <a:t>Programme Board</a:t>
            </a:r>
          </a:p>
        </p:txBody>
      </p:sp>
      <p:sp>
        <p:nvSpPr>
          <p:cNvPr id="33" name="Rectangle 32">
            <a:extLst>
              <a:ext uri="{FF2B5EF4-FFF2-40B4-BE49-F238E27FC236}">
                <a16:creationId xmlns:a16="http://schemas.microsoft.com/office/drawing/2014/main" id="{984AFAD3-1C36-4A23-A647-B470721B8294}"/>
              </a:ext>
            </a:extLst>
          </p:cNvPr>
          <p:cNvSpPr/>
          <p:nvPr/>
        </p:nvSpPr>
        <p:spPr>
          <a:xfrm>
            <a:off x="4029794" y="4359624"/>
            <a:ext cx="2722185" cy="44810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Clinical improvement Programme</a:t>
            </a:r>
            <a:endParaRPr lang="en-GB" sz="1000" b="1" dirty="0"/>
          </a:p>
        </p:txBody>
      </p:sp>
      <p:sp>
        <p:nvSpPr>
          <p:cNvPr id="35" name="Rectangle 34">
            <a:extLst>
              <a:ext uri="{FF2B5EF4-FFF2-40B4-BE49-F238E27FC236}">
                <a16:creationId xmlns:a16="http://schemas.microsoft.com/office/drawing/2014/main" id="{350DEBF9-E5A7-4274-A16C-C364F5B8F2D5}"/>
              </a:ext>
            </a:extLst>
          </p:cNvPr>
          <p:cNvSpPr/>
          <p:nvPr/>
        </p:nvSpPr>
        <p:spPr>
          <a:xfrm>
            <a:off x="7184148" y="3734364"/>
            <a:ext cx="1645697" cy="74911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Shared efficiency &amp; infrastructure programme</a:t>
            </a:r>
          </a:p>
          <a:p>
            <a:pPr algn="ctr"/>
            <a:r>
              <a:rPr lang="en-GB" sz="1200" b="1" dirty="0"/>
              <a:t>(Lead James Green)</a:t>
            </a:r>
          </a:p>
        </p:txBody>
      </p:sp>
      <p:sp>
        <p:nvSpPr>
          <p:cNvPr id="36" name="Rectangle 35">
            <a:extLst>
              <a:ext uri="{FF2B5EF4-FFF2-40B4-BE49-F238E27FC236}">
                <a16:creationId xmlns:a16="http://schemas.microsoft.com/office/drawing/2014/main" id="{4C2BAA03-1FCF-4A7F-9B94-1B687FCB29D0}"/>
              </a:ext>
            </a:extLst>
          </p:cNvPr>
          <p:cNvSpPr/>
          <p:nvPr/>
        </p:nvSpPr>
        <p:spPr>
          <a:xfrm>
            <a:off x="378691" y="5449399"/>
            <a:ext cx="10329076" cy="46869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Communication &amp; Engagement</a:t>
            </a:r>
          </a:p>
          <a:p>
            <a:pPr algn="ctr"/>
            <a:r>
              <a:rPr lang="en-GB" sz="1200" dirty="0">
                <a:solidFill>
                  <a:schemeClr val="tx1"/>
                </a:solidFill>
              </a:rPr>
              <a:t>(Lead: Sally Evans)</a:t>
            </a:r>
          </a:p>
        </p:txBody>
      </p:sp>
      <p:sp>
        <p:nvSpPr>
          <p:cNvPr id="4" name="TextBox 3"/>
          <p:cNvSpPr txBox="1"/>
          <p:nvPr/>
        </p:nvSpPr>
        <p:spPr>
          <a:xfrm>
            <a:off x="7080609" y="1226568"/>
            <a:ext cx="942820" cy="461665"/>
          </a:xfrm>
          <a:prstGeom prst="rect">
            <a:avLst/>
          </a:prstGeom>
          <a:solidFill>
            <a:schemeClr val="accent5">
              <a:lumMod val="40000"/>
              <a:lumOff val="60000"/>
            </a:schemeClr>
          </a:solidFill>
        </p:spPr>
        <p:txBody>
          <a:bodyPr wrap="square" rtlCol="0">
            <a:spAutoFit/>
          </a:bodyPr>
          <a:lstStyle/>
          <a:p>
            <a:pPr algn="ctr"/>
            <a:r>
              <a:rPr lang="en-GB" sz="1200" dirty="0"/>
              <a:t>STP/</a:t>
            </a:r>
          </a:p>
          <a:p>
            <a:pPr algn="ctr"/>
            <a:r>
              <a:rPr lang="en-GB" sz="1200" dirty="0"/>
              <a:t>ICS</a:t>
            </a:r>
          </a:p>
        </p:txBody>
      </p:sp>
      <p:sp>
        <p:nvSpPr>
          <p:cNvPr id="22" name="TextBox 21"/>
          <p:cNvSpPr txBox="1"/>
          <p:nvPr/>
        </p:nvSpPr>
        <p:spPr>
          <a:xfrm>
            <a:off x="6326950" y="2012291"/>
            <a:ext cx="1036704" cy="553998"/>
          </a:xfrm>
          <a:prstGeom prst="rect">
            <a:avLst/>
          </a:prstGeom>
          <a:solidFill>
            <a:schemeClr val="accent5">
              <a:lumMod val="40000"/>
              <a:lumOff val="60000"/>
            </a:schemeClr>
          </a:solidFill>
        </p:spPr>
        <p:txBody>
          <a:bodyPr wrap="square" rtlCol="0">
            <a:spAutoFit/>
          </a:bodyPr>
          <a:lstStyle/>
          <a:p>
            <a:pPr algn="ctr"/>
            <a:r>
              <a:rPr lang="en-GB" sz="1000" dirty="0"/>
              <a:t>Reset/</a:t>
            </a:r>
          </a:p>
          <a:p>
            <a:pPr algn="ctr"/>
            <a:r>
              <a:rPr lang="en-GB" sz="1000" dirty="0"/>
              <a:t>ICP (System-wide)</a:t>
            </a:r>
          </a:p>
        </p:txBody>
      </p:sp>
      <p:cxnSp>
        <p:nvCxnSpPr>
          <p:cNvPr id="13" name="Straight Connector 12"/>
          <p:cNvCxnSpPr/>
          <p:nvPr/>
        </p:nvCxnSpPr>
        <p:spPr>
          <a:xfrm flipV="1">
            <a:off x="1293485" y="4170276"/>
            <a:ext cx="3633788"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85063" y="4167135"/>
            <a:ext cx="0" cy="162718"/>
          </a:xfrm>
          <a:prstGeom prst="line">
            <a:avLst/>
          </a:prstGeom>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4C2BAA03-1FCF-4A7F-9B94-1B687FCB29D0}"/>
              </a:ext>
            </a:extLst>
          </p:cNvPr>
          <p:cNvSpPr/>
          <p:nvPr/>
        </p:nvSpPr>
        <p:spPr>
          <a:xfrm>
            <a:off x="2092323" y="3101671"/>
            <a:ext cx="2427987" cy="42452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Governance &amp;  Implementation</a:t>
            </a:r>
          </a:p>
        </p:txBody>
      </p:sp>
      <p:cxnSp>
        <p:nvCxnSpPr>
          <p:cNvPr id="61" name="Straight Connector 60"/>
          <p:cNvCxnSpPr/>
          <p:nvPr/>
        </p:nvCxnSpPr>
        <p:spPr>
          <a:xfrm flipV="1">
            <a:off x="1581887" y="1861501"/>
            <a:ext cx="3753668" cy="7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1595281" y="1680705"/>
            <a:ext cx="0" cy="201441"/>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2871400" y="1678084"/>
            <a:ext cx="0" cy="201441"/>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4092436" y="1673708"/>
            <a:ext cx="0" cy="201441"/>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5353655" y="1688233"/>
            <a:ext cx="0" cy="201441"/>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3444278" y="1879525"/>
            <a:ext cx="0" cy="201441"/>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092323" y="3475963"/>
            <a:ext cx="2427986" cy="553998"/>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GB" sz="1000" dirty="0"/>
              <a:t>Delivery</a:t>
            </a:r>
          </a:p>
          <a:p>
            <a:pPr algn="ctr"/>
            <a:r>
              <a:rPr lang="en-GB" sz="1000" dirty="0"/>
              <a:t>Lead: Directors of strategy DGFT; Exec Leads &amp; Programme Team</a:t>
            </a:r>
          </a:p>
        </p:txBody>
      </p:sp>
      <p:sp>
        <p:nvSpPr>
          <p:cNvPr id="46" name="TextBox 45"/>
          <p:cNvSpPr txBox="1"/>
          <p:nvPr/>
        </p:nvSpPr>
        <p:spPr>
          <a:xfrm>
            <a:off x="4029793" y="4814354"/>
            <a:ext cx="2722185" cy="507831"/>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GB" sz="900" dirty="0"/>
              <a:t>Clinical Transformation</a:t>
            </a:r>
          </a:p>
          <a:p>
            <a:pPr algn="ctr"/>
            <a:r>
              <a:rPr lang="en-GB" sz="900" dirty="0"/>
              <a:t>Lead: Jonathan </a:t>
            </a:r>
            <a:r>
              <a:rPr lang="en-GB" sz="900" dirty="0" err="1"/>
              <a:t>Odum</a:t>
            </a:r>
            <a:r>
              <a:rPr lang="en-GB" sz="900" dirty="0"/>
              <a:t>; Diane Wake Clinical Leaders</a:t>
            </a:r>
          </a:p>
        </p:txBody>
      </p:sp>
      <p:sp>
        <p:nvSpPr>
          <p:cNvPr id="48" name="TextBox 47"/>
          <p:cNvSpPr txBox="1"/>
          <p:nvPr/>
        </p:nvSpPr>
        <p:spPr>
          <a:xfrm>
            <a:off x="7184149" y="4477583"/>
            <a:ext cx="1632214" cy="369332"/>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GB" sz="900" dirty="0"/>
              <a:t>Inform &amp; Influence</a:t>
            </a:r>
          </a:p>
          <a:p>
            <a:pPr algn="ctr"/>
            <a:r>
              <a:rPr lang="en-GB" sz="900" dirty="0"/>
              <a:t>Lead link: Tom Jackson</a:t>
            </a:r>
          </a:p>
        </p:txBody>
      </p:sp>
      <p:sp>
        <p:nvSpPr>
          <p:cNvPr id="49" name="TextBox 48"/>
          <p:cNvSpPr txBox="1"/>
          <p:nvPr/>
        </p:nvSpPr>
        <p:spPr>
          <a:xfrm>
            <a:off x="2326509" y="2546205"/>
            <a:ext cx="2108647" cy="369332"/>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GB" sz="900" dirty="0"/>
              <a:t>Overall oversight</a:t>
            </a:r>
          </a:p>
          <a:p>
            <a:pPr algn="ctr"/>
            <a:r>
              <a:rPr lang="en-GB" sz="900" dirty="0"/>
              <a:t>Lead: Diane Wake</a:t>
            </a:r>
          </a:p>
        </p:txBody>
      </p:sp>
      <p:sp>
        <p:nvSpPr>
          <p:cNvPr id="74" name="TextBox 73"/>
          <p:cNvSpPr txBox="1"/>
          <p:nvPr/>
        </p:nvSpPr>
        <p:spPr>
          <a:xfrm>
            <a:off x="4875460" y="2000398"/>
            <a:ext cx="1202414" cy="553998"/>
          </a:xfrm>
          <a:prstGeom prst="rect">
            <a:avLst/>
          </a:prstGeom>
          <a:solidFill>
            <a:schemeClr val="accent5">
              <a:lumMod val="40000"/>
              <a:lumOff val="60000"/>
            </a:schemeClr>
          </a:solidFill>
        </p:spPr>
        <p:txBody>
          <a:bodyPr wrap="square" rtlCol="0">
            <a:spAutoFit/>
          </a:bodyPr>
          <a:lstStyle/>
          <a:p>
            <a:pPr algn="ctr"/>
            <a:r>
              <a:rPr lang="en-GB" sz="1000" dirty="0"/>
              <a:t>Clinical Leadership Group</a:t>
            </a:r>
          </a:p>
          <a:p>
            <a:pPr algn="ctr"/>
            <a:r>
              <a:rPr lang="en-GB" sz="1000" dirty="0"/>
              <a:t>(System-wide)</a:t>
            </a:r>
          </a:p>
        </p:txBody>
      </p:sp>
      <p:sp>
        <p:nvSpPr>
          <p:cNvPr id="78" name="Rectangle 77"/>
          <p:cNvSpPr/>
          <p:nvPr/>
        </p:nvSpPr>
        <p:spPr>
          <a:xfrm>
            <a:off x="8566023" y="1262727"/>
            <a:ext cx="318349" cy="12623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53"/>
          <p:cNvSpPr txBox="1"/>
          <p:nvPr/>
        </p:nvSpPr>
        <p:spPr>
          <a:xfrm>
            <a:off x="7590420" y="1999806"/>
            <a:ext cx="975603" cy="553998"/>
          </a:xfrm>
          <a:prstGeom prst="rect">
            <a:avLst/>
          </a:prstGeom>
          <a:solidFill>
            <a:schemeClr val="accent5">
              <a:lumMod val="40000"/>
              <a:lumOff val="60000"/>
            </a:schemeClr>
          </a:solidFill>
        </p:spPr>
        <p:txBody>
          <a:bodyPr wrap="square" rtlCol="0">
            <a:spAutoFit/>
          </a:bodyPr>
          <a:lstStyle/>
          <a:p>
            <a:pPr algn="ctr"/>
            <a:r>
              <a:rPr lang="en-GB" sz="1000" dirty="0"/>
              <a:t>DoFs Meeting</a:t>
            </a:r>
          </a:p>
          <a:p>
            <a:pPr algn="ctr"/>
            <a:r>
              <a:rPr lang="en-GB" sz="1000" dirty="0"/>
              <a:t>(System-Wide)</a:t>
            </a:r>
          </a:p>
        </p:txBody>
      </p:sp>
      <p:sp>
        <p:nvSpPr>
          <p:cNvPr id="28" name="TextBox 27"/>
          <p:cNvSpPr txBox="1"/>
          <p:nvPr/>
        </p:nvSpPr>
        <p:spPr>
          <a:xfrm>
            <a:off x="8873383" y="1222182"/>
            <a:ext cx="1498691" cy="461665"/>
          </a:xfrm>
          <a:prstGeom prst="rect">
            <a:avLst/>
          </a:prstGeom>
          <a:noFill/>
        </p:spPr>
        <p:txBody>
          <a:bodyPr wrap="square" rtlCol="0">
            <a:spAutoFit/>
          </a:bodyPr>
          <a:lstStyle/>
          <a:p>
            <a:r>
              <a:rPr lang="en-GB" sz="800" dirty="0"/>
              <a:t>STP Governance</a:t>
            </a:r>
          </a:p>
          <a:p>
            <a:r>
              <a:rPr lang="en-GB" sz="800" dirty="0"/>
              <a:t>Sovereign Boards (existing)</a:t>
            </a:r>
          </a:p>
          <a:p>
            <a:r>
              <a:rPr lang="en-GB" sz="800" dirty="0"/>
              <a:t>ACC (new)</a:t>
            </a:r>
          </a:p>
        </p:txBody>
      </p:sp>
      <p:sp>
        <p:nvSpPr>
          <p:cNvPr id="65" name="Rectangle 64"/>
          <p:cNvSpPr/>
          <p:nvPr/>
        </p:nvSpPr>
        <p:spPr>
          <a:xfrm>
            <a:off x="8571445" y="1395554"/>
            <a:ext cx="318349" cy="12623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p:cNvSpPr/>
          <p:nvPr/>
        </p:nvSpPr>
        <p:spPr>
          <a:xfrm>
            <a:off x="8571445" y="1529707"/>
            <a:ext cx="318349" cy="12623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4C2BAA03-1FCF-4A7F-9B94-1B687FCB29D0}"/>
              </a:ext>
            </a:extLst>
          </p:cNvPr>
          <p:cNvSpPr/>
          <p:nvPr/>
        </p:nvSpPr>
        <p:spPr>
          <a:xfrm>
            <a:off x="391077" y="4329853"/>
            <a:ext cx="2587661" cy="45224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Intelligence, Insight &amp; Outcomes</a:t>
            </a:r>
            <a:endParaRPr lang="en-GB" sz="1000" b="1" dirty="0"/>
          </a:p>
        </p:txBody>
      </p:sp>
      <p:sp>
        <p:nvSpPr>
          <p:cNvPr id="75" name="TextBox 74"/>
          <p:cNvSpPr txBox="1"/>
          <p:nvPr/>
        </p:nvSpPr>
        <p:spPr>
          <a:xfrm>
            <a:off x="378691" y="4787932"/>
            <a:ext cx="2604728" cy="369332"/>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GB" sz="900" dirty="0"/>
              <a:t>Evidence &amp; Benefits realisation monitoring</a:t>
            </a:r>
          </a:p>
          <a:p>
            <a:pPr algn="ctr"/>
            <a:r>
              <a:rPr lang="en-GB" sz="900" dirty="0"/>
              <a:t>Lead: Glenda Augustine; BI leads/Academy</a:t>
            </a:r>
          </a:p>
        </p:txBody>
      </p:sp>
      <p:cxnSp>
        <p:nvCxnSpPr>
          <p:cNvPr id="79" name="Straight Connector 78"/>
          <p:cNvCxnSpPr/>
          <p:nvPr/>
        </p:nvCxnSpPr>
        <p:spPr>
          <a:xfrm flipH="1">
            <a:off x="1370548" y="5348172"/>
            <a:ext cx="8490228" cy="13134"/>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7550392" y="1680705"/>
            <a:ext cx="133" cy="276155"/>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874782" y="2545239"/>
            <a:ext cx="0" cy="1814385"/>
          </a:xfrm>
          <a:prstGeom prst="line">
            <a:avLst/>
          </a:prstGeom>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4603291" y="2650978"/>
            <a:ext cx="787596" cy="507831"/>
          </a:xfrm>
          <a:prstGeom prst="rect">
            <a:avLst/>
          </a:prstGeom>
          <a:solidFill>
            <a:schemeClr val="accent5">
              <a:lumMod val="40000"/>
              <a:lumOff val="60000"/>
            </a:schemeClr>
          </a:solidFill>
        </p:spPr>
        <p:txBody>
          <a:bodyPr wrap="square" rtlCol="0">
            <a:spAutoFit/>
          </a:bodyPr>
          <a:lstStyle/>
          <a:p>
            <a:pPr algn="ctr"/>
            <a:r>
              <a:rPr lang="en-GB" sz="900" dirty="0"/>
              <a:t>Clinical Learning Networks</a:t>
            </a:r>
          </a:p>
        </p:txBody>
      </p:sp>
      <p:sp>
        <p:nvSpPr>
          <p:cNvPr id="59" name="Title 1">
            <a:extLst>
              <a:ext uri="{FF2B5EF4-FFF2-40B4-BE49-F238E27FC236}">
                <a16:creationId xmlns:a16="http://schemas.microsoft.com/office/drawing/2014/main" id="{95CC4996-C2AF-4A91-BA2F-9D5C72B78F80}"/>
              </a:ext>
            </a:extLst>
          </p:cNvPr>
          <p:cNvSpPr>
            <a:spLocks noGrp="1"/>
          </p:cNvSpPr>
          <p:nvPr>
            <p:ph type="title"/>
          </p:nvPr>
        </p:nvSpPr>
        <p:spPr>
          <a:xfrm>
            <a:off x="378691" y="206673"/>
            <a:ext cx="8240551" cy="621642"/>
          </a:xfrm>
          <a:solidFill>
            <a:schemeClr val="bg1"/>
          </a:solidFill>
        </p:spPr>
        <p:txBody>
          <a:bodyPr/>
          <a:lstStyle/>
          <a:p>
            <a:pPr algn="r"/>
            <a:r>
              <a:rPr lang="en-US" sz="2800" dirty="0">
                <a:solidFill>
                  <a:srgbClr val="002060"/>
                </a:solidFill>
              </a:rPr>
              <a:t>Acute Care Collaboration Governance at Dec 2020</a:t>
            </a:r>
          </a:p>
        </p:txBody>
      </p:sp>
      <p:sp>
        <p:nvSpPr>
          <p:cNvPr id="6" name="Rectangle 5"/>
          <p:cNvSpPr/>
          <p:nvPr/>
        </p:nvSpPr>
        <p:spPr>
          <a:xfrm>
            <a:off x="222401" y="711356"/>
            <a:ext cx="11363818" cy="461665"/>
          </a:xfrm>
          <a:prstGeom prst="rect">
            <a:avLst/>
          </a:prstGeom>
          <a:solidFill>
            <a:schemeClr val="bg1">
              <a:lumMod val="95000"/>
            </a:schemeClr>
          </a:solidFill>
        </p:spPr>
        <p:txBody>
          <a:bodyPr wrap="square">
            <a:spAutoFit/>
          </a:bodyPr>
          <a:lstStyle/>
          <a:p>
            <a:r>
              <a:rPr lang="en-GB" sz="1200" b="1" dirty="0"/>
              <a:t>Boards: </a:t>
            </a:r>
            <a:r>
              <a:rPr lang="en-GB" sz="1200" dirty="0"/>
              <a:t>Each Board remains as a sovereign accountable entity with existing accountability and responsibilities unless delegated to Committees in Common (CIC); Governors remain for FT</a:t>
            </a:r>
          </a:p>
        </p:txBody>
      </p:sp>
      <p:cxnSp>
        <p:nvCxnSpPr>
          <p:cNvPr id="9" name="Straight Connector 8"/>
          <p:cNvCxnSpPr/>
          <p:nvPr/>
        </p:nvCxnSpPr>
        <p:spPr>
          <a:xfrm>
            <a:off x="9770962" y="1945105"/>
            <a:ext cx="44011" cy="3403067"/>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9257525" y="2026281"/>
            <a:ext cx="1026874" cy="553998"/>
          </a:xfrm>
          <a:prstGeom prst="rect">
            <a:avLst/>
          </a:prstGeom>
          <a:solidFill>
            <a:schemeClr val="accent5">
              <a:lumMod val="40000"/>
              <a:lumOff val="60000"/>
            </a:schemeClr>
          </a:solidFill>
        </p:spPr>
        <p:txBody>
          <a:bodyPr wrap="square" rtlCol="0">
            <a:spAutoFit/>
          </a:bodyPr>
          <a:lstStyle/>
          <a:p>
            <a:pPr algn="ctr"/>
            <a:r>
              <a:rPr lang="en-GB" sz="1000" dirty="0"/>
              <a:t>People Board (System-wide)</a:t>
            </a:r>
          </a:p>
          <a:p>
            <a:pPr algn="ctr"/>
            <a:endParaRPr lang="en-GB" sz="1000" dirty="0"/>
          </a:p>
        </p:txBody>
      </p:sp>
      <p:sp>
        <p:nvSpPr>
          <p:cNvPr id="60" name="TextBox 59"/>
          <p:cNvSpPr txBox="1"/>
          <p:nvPr/>
        </p:nvSpPr>
        <p:spPr>
          <a:xfrm>
            <a:off x="5746739" y="2701561"/>
            <a:ext cx="1248394" cy="400110"/>
          </a:xfrm>
          <a:prstGeom prst="rect">
            <a:avLst/>
          </a:prstGeom>
          <a:solidFill>
            <a:schemeClr val="accent5">
              <a:lumMod val="40000"/>
              <a:lumOff val="60000"/>
            </a:schemeClr>
          </a:solidFill>
        </p:spPr>
        <p:txBody>
          <a:bodyPr wrap="square" rtlCol="0">
            <a:spAutoFit/>
          </a:bodyPr>
          <a:lstStyle/>
          <a:p>
            <a:pPr algn="ctr"/>
            <a:r>
              <a:rPr lang="en-GB" sz="1000" dirty="0"/>
              <a:t>Clinical Reference Group</a:t>
            </a:r>
          </a:p>
        </p:txBody>
      </p:sp>
      <p:sp>
        <p:nvSpPr>
          <p:cNvPr id="47" name="TextBox 46"/>
          <p:cNvSpPr txBox="1"/>
          <p:nvPr/>
        </p:nvSpPr>
        <p:spPr>
          <a:xfrm>
            <a:off x="9013786" y="4456946"/>
            <a:ext cx="1693981" cy="369332"/>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GB" sz="900" dirty="0"/>
              <a:t>Inform &amp; Influence</a:t>
            </a:r>
          </a:p>
          <a:p>
            <a:pPr algn="ctr"/>
            <a:r>
              <a:rPr lang="en-GB" sz="900" dirty="0"/>
              <a:t>Lead link: Alan Duffell</a:t>
            </a:r>
          </a:p>
        </p:txBody>
      </p:sp>
      <p:sp>
        <p:nvSpPr>
          <p:cNvPr id="34" name="Rectangle 33">
            <a:extLst>
              <a:ext uri="{FF2B5EF4-FFF2-40B4-BE49-F238E27FC236}">
                <a16:creationId xmlns:a16="http://schemas.microsoft.com/office/drawing/2014/main" id="{8A25A787-5FFE-4A69-A845-C4D55F6A978E}"/>
              </a:ext>
            </a:extLst>
          </p:cNvPr>
          <p:cNvSpPr/>
          <p:nvPr/>
        </p:nvSpPr>
        <p:spPr>
          <a:xfrm>
            <a:off x="9026967" y="3741252"/>
            <a:ext cx="1680800" cy="70658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Leadership, Workforce &amp; OD Programme</a:t>
            </a:r>
          </a:p>
          <a:p>
            <a:pPr algn="ctr"/>
            <a:r>
              <a:rPr lang="en-GB" sz="1000" b="1" dirty="0"/>
              <a:t>(Lead Alan Duffell)</a:t>
            </a:r>
          </a:p>
        </p:txBody>
      </p:sp>
    </p:spTree>
    <p:extLst>
      <p:ext uri="{BB962C8B-B14F-4D97-AF65-F5344CB8AC3E}">
        <p14:creationId xmlns:p14="http://schemas.microsoft.com/office/powerpoint/2010/main" val="2108863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C134F25-AD0E-8E41-9E51-49C084B28A13}"/>
              </a:ext>
            </a:extLst>
          </p:cNvPr>
          <p:cNvSpPr>
            <a:spLocks noGrp="1"/>
          </p:cNvSpPr>
          <p:nvPr>
            <p:ph type="sldNum" sz="quarter" idx="12"/>
          </p:nvPr>
        </p:nvSpPr>
        <p:spPr>
          <a:xfrm>
            <a:off x="11429930" y="6421058"/>
            <a:ext cx="312579" cy="429842"/>
          </a:xfrm>
        </p:spPr>
        <p:txBody>
          <a:bodyPr/>
          <a:lstStyle/>
          <a:p>
            <a:fld id="{E37164D7-9B6A-1C43-ACF7-FB85B36CD2BA}" type="slidenum">
              <a:rPr lang="en-US" smtClean="0"/>
              <a:pPr/>
              <a:t>5</a:t>
            </a:fld>
            <a:endParaRPr lang="en-US" dirty="0"/>
          </a:p>
        </p:txBody>
      </p:sp>
      <p:sp>
        <p:nvSpPr>
          <p:cNvPr id="33" name="Rectangle 32">
            <a:extLst>
              <a:ext uri="{FF2B5EF4-FFF2-40B4-BE49-F238E27FC236}">
                <a16:creationId xmlns:a16="http://schemas.microsoft.com/office/drawing/2014/main" id="{984AFAD3-1C36-4A23-A647-B470721B8294}"/>
              </a:ext>
            </a:extLst>
          </p:cNvPr>
          <p:cNvSpPr/>
          <p:nvPr/>
        </p:nvSpPr>
        <p:spPr>
          <a:xfrm>
            <a:off x="1314732" y="2192008"/>
            <a:ext cx="10115198" cy="165718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Clinical improvement Programme (Transformation oversight; engage and empower clinicians)</a:t>
            </a:r>
          </a:p>
          <a:p>
            <a:r>
              <a:rPr lang="en-GB" sz="1000" dirty="0">
                <a:solidFill>
                  <a:schemeClr val="tx1"/>
                </a:solidFill>
              </a:rPr>
              <a:t>Drive clinically driven ambitious vision for collaboration which improves patient outcomes &amp; experience, implementing evidence based pathways which reduces unwarranted variation, develop services and utilise peer review to implement evidence based pathways and drive forward quality improvement through clinical engagement &amp; shared clinical leadership. </a:t>
            </a:r>
          </a:p>
          <a:p>
            <a:r>
              <a:rPr lang="en-GB" sz="1000" dirty="0">
                <a:solidFill>
                  <a:schemeClr val="tx1"/>
                </a:solidFill>
              </a:rPr>
              <a:t>Clinical priorities tbc: </a:t>
            </a:r>
          </a:p>
          <a:p>
            <a:r>
              <a:rPr lang="en-GB" sz="1000" dirty="0">
                <a:solidFill>
                  <a:schemeClr val="tx1"/>
                </a:solidFill>
              </a:rPr>
              <a:t>1. Agree scope; essential place services aligned to ICPs; and sustainably vulnerable services (i.e. workforce or scale/demand) to develop centres of excellence and agree/implement plans and develop joint STP/ICS Clinical Strategy</a:t>
            </a:r>
          </a:p>
          <a:p>
            <a:r>
              <a:rPr lang="en-GB" sz="1000" dirty="0">
                <a:solidFill>
                  <a:schemeClr val="tx1"/>
                </a:solidFill>
              </a:rPr>
              <a:t>2. Improve cancer pathways and outcomes (align to Cancer Board)</a:t>
            </a:r>
          </a:p>
          <a:p>
            <a:r>
              <a:rPr lang="en-GB" sz="1000" dirty="0">
                <a:solidFill>
                  <a:schemeClr val="tx1"/>
                </a:solidFill>
              </a:rPr>
              <a:t>3. Clinical leadership; infrastructure and dedicated resources to support delivery i.e. Appropriate delivery workstreams &amp; projects, Clinical Leadership, PMO, digital, estate, workforce, data, diagnostics </a:t>
            </a:r>
            <a:r>
              <a:rPr lang="en-GB" sz="1000" dirty="0" err="1">
                <a:solidFill>
                  <a:schemeClr val="tx1"/>
                </a:solidFill>
              </a:rPr>
              <a:t>etc</a:t>
            </a:r>
            <a:endParaRPr lang="en-GB" sz="1000" dirty="0">
              <a:solidFill>
                <a:schemeClr val="tx1"/>
              </a:solidFill>
            </a:endParaRPr>
          </a:p>
        </p:txBody>
      </p:sp>
      <p:sp>
        <p:nvSpPr>
          <p:cNvPr id="34" name="Rectangle 33">
            <a:extLst>
              <a:ext uri="{FF2B5EF4-FFF2-40B4-BE49-F238E27FC236}">
                <a16:creationId xmlns:a16="http://schemas.microsoft.com/office/drawing/2014/main" id="{8A25A787-5FFE-4A69-A845-C4D55F6A978E}"/>
              </a:ext>
            </a:extLst>
          </p:cNvPr>
          <p:cNvSpPr/>
          <p:nvPr/>
        </p:nvSpPr>
        <p:spPr>
          <a:xfrm>
            <a:off x="1314732" y="4914906"/>
            <a:ext cx="10115198" cy="830867"/>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Leadership/Workforce Programme (overseen by People Board – Alan Duffell)</a:t>
            </a:r>
          </a:p>
          <a:p>
            <a:pPr lvl="0">
              <a:defRPr/>
            </a:pPr>
            <a:r>
              <a:rPr lang="en-GB" sz="1000" dirty="0">
                <a:solidFill>
                  <a:prstClr val="black"/>
                </a:solidFill>
              </a:rPr>
              <a:t>Compelling shared </a:t>
            </a:r>
            <a:r>
              <a:rPr lang="en-GB" sz="1000" b="1" dirty="0">
                <a:solidFill>
                  <a:prstClr val="black"/>
                </a:solidFill>
              </a:rPr>
              <a:t>vision</a:t>
            </a:r>
            <a:r>
              <a:rPr lang="en-GB" sz="1000" dirty="0">
                <a:solidFill>
                  <a:prstClr val="black"/>
                </a:solidFill>
              </a:rPr>
              <a:t> for the collaboration and consistent simple messaging for staff and stakeholder. Provide an inspiring collaboration for our current and future workforce; Invest in leadership relationships and culture; Shared value and behaviours; Support Clinical Improvement priorities with data &amp; resources as required to improve sustainability; Leadership development – once established consideration of any dedicated Acute Care Collaboration work required</a:t>
            </a:r>
          </a:p>
        </p:txBody>
      </p:sp>
      <p:sp>
        <p:nvSpPr>
          <p:cNvPr id="35" name="Rectangle 34">
            <a:extLst>
              <a:ext uri="{FF2B5EF4-FFF2-40B4-BE49-F238E27FC236}">
                <a16:creationId xmlns:a16="http://schemas.microsoft.com/office/drawing/2014/main" id="{350DEBF9-E5A7-4274-A16C-C364F5B8F2D5}"/>
              </a:ext>
            </a:extLst>
          </p:cNvPr>
          <p:cNvSpPr/>
          <p:nvPr/>
        </p:nvSpPr>
        <p:spPr>
          <a:xfrm>
            <a:off x="1314732" y="5887091"/>
            <a:ext cx="10115198" cy="921117"/>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Shared efficiency &amp; infrastructure programme (overseen by System DoFs – James Green)</a:t>
            </a:r>
          </a:p>
          <a:p>
            <a:r>
              <a:rPr lang="en-GB" sz="1000" dirty="0">
                <a:solidFill>
                  <a:prstClr val="black"/>
                </a:solidFill>
              </a:rPr>
              <a:t>Improve system working to enable clinical improvement and sustainability. Identify and jointly agree and implement priorities with biggest impact. Consider shared teams and resources to deliver STP/ICS priorities whilst maintaining BAU. Consider shared financial controls and opportunities. Oversight through DoFs and delivery through DDoFs and additional functions as required. Scope opportunities and benefits and put plans in place to deliver. </a:t>
            </a:r>
            <a:r>
              <a:rPr lang="en-GB" sz="1000" b="1" dirty="0">
                <a:solidFill>
                  <a:prstClr val="black"/>
                </a:solidFill>
              </a:rPr>
              <a:t>Priorities for Acute Care Collaboration to resource programme, particularly PMO and analytical/BI resource</a:t>
            </a:r>
            <a:r>
              <a:rPr lang="en-GB" sz="1000" dirty="0">
                <a:solidFill>
                  <a:prstClr val="black"/>
                </a:solidFill>
              </a:rPr>
              <a:t>. Utilise and link to existing digital, estates </a:t>
            </a:r>
            <a:r>
              <a:rPr lang="en-GB" sz="1000" dirty="0" err="1">
                <a:solidFill>
                  <a:prstClr val="black"/>
                </a:solidFill>
              </a:rPr>
              <a:t>etc</a:t>
            </a:r>
            <a:r>
              <a:rPr lang="en-GB" sz="1000" dirty="0">
                <a:solidFill>
                  <a:prstClr val="black"/>
                </a:solidFill>
              </a:rPr>
              <a:t> work programmes. Develop system-wide CIPs.</a:t>
            </a:r>
          </a:p>
        </p:txBody>
      </p:sp>
      <p:sp>
        <p:nvSpPr>
          <p:cNvPr id="36" name="Rectangle 35">
            <a:extLst>
              <a:ext uri="{FF2B5EF4-FFF2-40B4-BE49-F238E27FC236}">
                <a16:creationId xmlns:a16="http://schemas.microsoft.com/office/drawing/2014/main" id="{4C2BAA03-1FCF-4A7F-9B94-1B687FCB29D0}"/>
              </a:ext>
            </a:extLst>
          </p:cNvPr>
          <p:cNvSpPr/>
          <p:nvPr/>
        </p:nvSpPr>
        <p:spPr>
          <a:xfrm flipV="1">
            <a:off x="11460708" y="103998"/>
            <a:ext cx="731291" cy="670420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400" b="1" dirty="0"/>
              <a:t>Communication &amp; Engagement</a:t>
            </a:r>
          </a:p>
          <a:p>
            <a:pPr algn="ctr"/>
            <a:r>
              <a:rPr lang="en-GB" sz="1000" dirty="0">
                <a:solidFill>
                  <a:schemeClr val="tx1"/>
                </a:solidFill>
              </a:rPr>
              <a:t>Engage with all stakeholders on change; keep all stakeholders informed. On-going </a:t>
            </a:r>
            <a:r>
              <a:rPr lang="en-GB" sz="1000" dirty="0" err="1">
                <a:solidFill>
                  <a:schemeClr val="tx1"/>
                </a:solidFill>
              </a:rPr>
              <a:t>comms</a:t>
            </a:r>
            <a:r>
              <a:rPr lang="en-GB" sz="1000" dirty="0">
                <a:solidFill>
                  <a:schemeClr val="tx1"/>
                </a:solidFill>
              </a:rPr>
              <a:t> and engagement plan to be developed and implemented.</a:t>
            </a:r>
            <a:endParaRPr lang="en-GB" sz="1000" dirty="0">
              <a:solidFill>
                <a:srgbClr val="FF0000"/>
              </a:solidFill>
            </a:endParaRPr>
          </a:p>
        </p:txBody>
      </p:sp>
      <p:sp>
        <p:nvSpPr>
          <p:cNvPr id="9" name="Rectangle 8">
            <a:extLst>
              <a:ext uri="{FF2B5EF4-FFF2-40B4-BE49-F238E27FC236}">
                <a16:creationId xmlns:a16="http://schemas.microsoft.com/office/drawing/2014/main" id="{4C2BAA03-1FCF-4A7F-9B94-1B687FCB29D0}"/>
              </a:ext>
            </a:extLst>
          </p:cNvPr>
          <p:cNvSpPr/>
          <p:nvPr/>
        </p:nvSpPr>
        <p:spPr>
          <a:xfrm>
            <a:off x="1300828" y="1203527"/>
            <a:ext cx="10096845" cy="8993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Governance &amp; Implementation Sub-group (Delivery)</a:t>
            </a:r>
          </a:p>
          <a:p>
            <a:pPr algn="ctr"/>
            <a:r>
              <a:rPr lang="en-GB" sz="1000" dirty="0">
                <a:solidFill>
                  <a:schemeClr val="tx1"/>
                </a:solidFill>
              </a:rPr>
              <a:t>Ensure all work programmes are well governed, planned, resourced and on-track and that all interdependencies are appropriately managed; communication and engagement is appropriate and that all risks are captured and mitigated. Ensure programme Director and PMO are held to account; Weekly meeting to include Programme Director and Executive Leads (Katherine Sheerin, Glenda Augustine, Simon Evans, and Dave Baker; PMO to be invited as established and required</a:t>
            </a:r>
          </a:p>
        </p:txBody>
      </p:sp>
      <p:sp>
        <p:nvSpPr>
          <p:cNvPr id="12" name="TextBox 11"/>
          <p:cNvSpPr txBox="1"/>
          <p:nvPr/>
        </p:nvSpPr>
        <p:spPr>
          <a:xfrm>
            <a:off x="576068" y="104001"/>
            <a:ext cx="738664" cy="1044543"/>
          </a:xfrm>
          <a:prstGeom prst="rect">
            <a:avLst/>
          </a:prstGeom>
          <a:solidFill>
            <a:schemeClr val="accent5">
              <a:lumMod val="20000"/>
              <a:lumOff val="80000"/>
            </a:schemeClr>
          </a:solidFill>
        </p:spPr>
        <p:txBody>
          <a:bodyPr vert="vert270" wrap="square" rtlCol="0">
            <a:spAutoFit/>
          </a:bodyPr>
          <a:lstStyle/>
          <a:p>
            <a:pPr algn="ctr"/>
            <a:endParaRPr lang="en-GB" sz="1000" dirty="0"/>
          </a:p>
          <a:p>
            <a:pPr algn="ctr"/>
            <a:r>
              <a:rPr lang="en-GB" sz="1000" dirty="0"/>
              <a:t>Diane Wake </a:t>
            </a:r>
            <a:r>
              <a:rPr lang="en-GB" sz="800" dirty="0"/>
              <a:t>(DGFT)</a:t>
            </a:r>
          </a:p>
          <a:p>
            <a:pPr algn="ctr"/>
            <a:endParaRPr lang="en-GB" sz="800" dirty="0"/>
          </a:p>
        </p:txBody>
      </p:sp>
      <p:sp>
        <p:nvSpPr>
          <p:cNvPr id="10" name="Rectangle 9">
            <a:extLst>
              <a:ext uri="{FF2B5EF4-FFF2-40B4-BE49-F238E27FC236}">
                <a16:creationId xmlns:a16="http://schemas.microsoft.com/office/drawing/2014/main" id="{4C2BAA03-1FCF-4A7F-9B94-1B687FCB29D0}"/>
              </a:ext>
            </a:extLst>
          </p:cNvPr>
          <p:cNvSpPr/>
          <p:nvPr/>
        </p:nvSpPr>
        <p:spPr>
          <a:xfrm>
            <a:off x="1314732" y="104001"/>
            <a:ext cx="10115197" cy="102229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Programme Board (Oversight &amp; Accountability)</a:t>
            </a:r>
          </a:p>
          <a:p>
            <a:pPr algn="ctr"/>
            <a:r>
              <a:rPr lang="en-GB" sz="1000" dirty="0">
                <a:solidFill>
                  <a:schemeClr val="tx1"/>
                </a:solidFill>
              </a:rPr>
              <a:t>Oversee delivery, assurance to sovereign Boards and STP/ICS Board; Hold programme leads to account; Challenge and drive ambition; Agree scope, priorities, plan and resources; Manage and mitigate overall risk; Align to and influence system priorities; Monthly meeting until established (review at 6 months)</a:t>
            </a:r>
          </a:p>
        </p:txBody>
      </p:sp>
      <p:sp>
        <p:nvSpPr>
          <p:cNvPr id="14" name="TextBox 13"/>
          <p:cNvSpPr txBox="1"/>
          <p:nvPr/>
        </p:nvSpPr>
        <p:spPr>
          <a:xfrm>
            <a:off x="652830" y="1194614"/>
            <a:ext cx="646331" cy="933183"/>
          </a:xfrm>
          <a:prstGeom prst="rect">
            <a:avLst/>
          </a:prstGeom>
          <a:solidFill>
            <a:schemeClr val="accent5">
              <a:lumMod val="20000"/>
              <a:lumOff val="80000"/>
            </a:schemeClr>
          </a:solidFill>
        </p:spPr>
        <p:txBody>
          <a:bodyPr vert="vert270" wrap="square" rtlCol="0">
            <a:spAutoFit/>
          </a:bodyPr>
          <a:lstStyle/>
          <a:p>
            <a:pPr algn="ctr"/>
            <a:r>
              <a:rPr lang="en-GB" sz="1000" dirty="0"/>
              <a:t>Simon Evans</a:t>
            </a:r>
          </a:p>
          <a:p>
            <a:pPr algn="ctr"/>
            <a:r>
              <a:rPr lang="en-GB" sz="1000" dirty="0"/>
              <a:t> (RWT)</a:t>
            </a:r>
          </a:p>
          <a:p>
            <a:pPr algn="ctr"/>
            <a:endParaRPr lang="en-GB" sz="1000" dirty="0"/>
          </a:p>
        </p:txBody>
      </p:sp>
      <p:sp>
        <p:nvSpPr>
          <p:cNvPr id="15" name="TextBox 14"/>
          <p:cNvSpPr txBox="1"/>
          <p:nvPr/>
        </p:nvSpPr>
        <p:spPr>
          <a:xfrm>
            <a:off x="83124" y="4886955"/>
            <a:ext cx="615553" cy="1921253"/>
          </a:xfrm>
          <a:prstGeom prst="rect">
            <a:avLst/>
          </a:prstGeom>
          <a:solidFill>
            <a:schemeClr val="bg1">
              <a:lumMod val="50000"/>
            </a:schemeClr>
          </a:solidFill>
        </p:spPr>
        <p:txBody>
          <a:bodyPr vert="vert270" wrap="square" rtlCol="0">
            <a:spAutoFit/>
          </a:bodyPr>
          <a:lstStyle/>
          <a:p>
            <a:pPr algn="ctr"/>
            <a:r>
              <a:rPr lang="en-US" sz="1400" b="1" dirty="0">
                <a:solidFill>
                  <a:srgbClr val="002060"/>
                </a:solidFill>
              </a:rPr>
              <a:t>System-wide aligned to ACC priorities</a:t>
            </a:r>
            <a:endParaRPr lang="en-GB" sz="1400" dirty="0"/>
          </a:p>
        </p:txBody>
      </p:sp>
      <p:sp>
        <p:nvSpPr>
          <p:cNvPr id="16" name="TextBox 15"/>
          <p:cNvSpPr txBox="1"/>
          <p:nvPr/>
        </p:nvSpPr>
        <p:spPr>
          <a:xfrm>
            <a:off x="763702" y="4893774"/>
            <a:ext cx="492443" cy="869856"/>
          </a:xfrm>
          <a:prstGeom prst="rect">
            <a:avLst/>
          </a:prstGeom>
          <a:solidFill>
            <a:schemeClr val="accent5">
              <a:lumMod val="40000"/>
              <a:lumOff val="60000"/>
            </a:schemeClr>
          </a:solidFill>
        </p:spPr>
        <p:txBody>
          <a:bodyPr vert="vert270" wrap="square" rtlCol="0">
            <a:spAutoFit/>
          </a:bodyPr>
          <a:lstStyle/>
          <a:p>
            <a:pPr algn="ctr"/>
            <a:r>
              <a:rPr lang="en-GB" sz="1000" dirty="0"/>
              <a:t>Alan Duffell (RWT)</a:t>
            </a:r>
          </a:p>
        </p:txBody>
      </p:sp>
      <p:sp>
        <p:nvSpPr>
          <p:cNvPr id="17" name="TextBox 16"/>
          <p:cNvSpPr txBox="1"/>
          <p:nvPr/>
        </p:nvSpPr>
        <p:spPr>
          <a:xfrm>
            <a:off x="771497" y="5867856"/>
            <a:ext cx="492443" cy="959586"/>
          </a:xfrm>
          <a:prstGeom prst="rect">
            <a:avLst/>
          </a:prstGeom>
          <a:solidFill>
            <a:schemeClr val="accent5">
              <a:lumMod val="40000"/>
              <a:lumOff val="60000"/>
            </a:schemeClr>
          </a:solidFill>
        </p:spPr>
        <p:txBody>
          <a:bodyPr vert="vert270" wrap="square" rtlCol="0">
            <a:spAutoFit/>
          </a:bodyPr>
          <a:lstStyle/>
          <a:p>
            <a:pPr algn="ctr"/>
            <a:r>
              <a:rPr lang="en-GB" sz="1000" dirty="0"/>
              <a:t>Tom Jackson (DGFT)</a:t>
            </a:r>
          </a:p>
        </p:txBody>
      </p:sp>
      <p:sp>
        <p:nvSpPr>
          <p:cNvPr id="18" name="TextBox 17"/>
          <p:cNvSpPr txBox="1"/>
          <p:nvPr/>
        </p:nvSpPr>
        <p:spPr>
          <a:xfrm>
            <a:off x="629782" y="2185119"/>
            <a:ext cx="646331" cy="1664078"/>
          </a:xfrm>
          <a:prstGeom prst="rect">
            <a:avLst/>
          </a:prstGeom>
          <a:solidFill>
            <a:schemeClr val="accent5">
              <a:lumMod val="20000"/>
              <a:lumOff val="80000"/>
            </a:schemeClr>
          </a:solidFill>
        </p:spPr>
        <p:txBody>
          <a:bodyPr vert="vert270" wrap="square" rtlCol="0">
            <a:spAutoFit/>
          </a:bodyPr>
          <a:lstStyle/>
          <a:p>
            <a:pPr algn="ctr"/>
            <a:r>
              <a:rPr lang="en-GB" sz="1000" dirty="0"/>
              <a:t>Jonathan Odum (RWT) and Diane Wake (DGFT)</a:t>
            </a:r>
          </a:p>
          <a:p>
            <a:pPr algn="ctr"/>
            <a:endParaRPr lang="en-GB" sz="1000" dirty="0"/>
          </a:p>
        </p:txBody>
      </p:sp>
      <p:sp>
        <p:nvSpPr>
          <p:cNvPr id="21" name="TextBox 20"/>
          <p:cNvSpPr txBox="1"/>
          <p:nvPr/>
        </p:nvSpPr>
        <p:spPr>
          <a:xfrm>
            <a:off x="648349" y="3932110"/>
            <a:ext cx="646331" cy="869856"/>
          </a:xfrm>
          <a:prstGeom prst="rect">
            <a:avLst/>
          </a:prstGeom>
          <a:solidFill>
            <a:schemeClr val="accent5">
              <a:lumMod val="20000"/>
              <a:lumOff val="80000"/>
            </a:schemeClr>
          </a:solidFill>
        </p:spPr>
        <p:txBody>
          <a:bodyPr vert="vert270" wrap="square" rtlCol="0">
            <a:spAutoFit/>
          </a:bodyPr>
          <a:lstStyle/>
          <a:p>
            <a:pPr algn="ctr"/>
            <a:r>
              <a:rPr lang="en-GB" sz="1000" dirty="0"/>
              <a:t>Glenda Augustine (WHT)</a:t>
            </a:r>
          </a:p>
        </p:txBody>
      </p:sp>
      <p:sp>
        <p:nvSpPr>
          <p:cNvPr id="20" name="Rectangle 19">
            <a:extLst>
              <a:ext uri="{FF2B5EF4-FFF2-40B4-BE49-F238E27FC236}">
                <a16:creationId xmlns:a16="http://schemas.microsoft.com/office/drawing/2014/main" id="{4C2BAA03-1FCF-4A7F-9B94-1B687FCB29D0}"/>
              </a:ext>
            </a:extLst>
          </p:cNvPr>
          <p:cNvSpPr/>
          <p:nvPr/>
        </p:nvSpPr>
        <p:spPr>
          <a:xfrm>
            <a:off x="1314732" y="3903003"/>
            <a:ext cx="10105872" cy="8892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Intelligence, Insight and Outcomes Programme (Support Clinical Transformation)</a:t>
            </a:r>
          </a:p>
          <a:p>
            <a:pPr algn="ctr"/>
            <a:r>
              <a:rPr lang="en-GB" sz="1000" dirty="0">
                <a:solidFill>
                  <a:schemeClr val="tx1"/>
                </a:solidFill>
              </a:rPr>
              <a:t>Ensure systematic peer review process using data to improve through clinically engaged, evidence based programme to remove unwarranted variation in access, outcomes and experience and link to system partners e.g. public health/ICPs/Mental Health (demand &amp; capacity review; waiting lists; performance variances; model hospital; GIRFT; Mutual aid; COVID recovery; CQC; Quality Improvement methodologies to empower clinicians </a:t>
            </a:r>
            <a:r>
              <a:rPr lang="en-GB" sz="1000" dirty="0" err="1">
                <a:solidFill>
                  <a:schemeClr val="tx1"/>
                </a:solidFill>
              </a:rPr>
              <a:t>etc</a:t>
            </a:r>
            <a:r>
              <a:rPr lang="en-GB" sz="1000" dirty="0">
                <a:solidFill>
                  <a:schemeClr val="tx1"/>
                </a:solidFill>
              </a:rPr>
              <a:t>); monitor benefit realisation; support continuous evidence based improvement</a:t>
            </a:r>
          </a:p>
        </p:txBody>
      </p:sp>
      <p:sp>
        <p:nvSpPr>
          <p:cNvPr id="23" name="TextBox 22"/>
          <p:cNvSpPr txBox="1"/>
          <p:nvPr/>
        </p:nvSpPr>
        <p:spPr>
          <a:xfrm>
            <a:off x="98832" y="105235"/>
            <a:ext cx="553998" cy="4716147"/>
          </a:xfrm>
          <a:prstGeom prst="rect">
            <a:avLst/>
          </a:prstGeom>
          <a:solidFill>
            <a:schemeClr val="bg1">
              <a:lumMod val="75000"/>
            </a:schemeClr>
          </a:solidFill>
        </p:spPr>
        <p:txBody>
          <a:bodyPr vert="vert270" wrap="square" rtlCol="0">
            <a:spAutoFit/>
          </a:bodyPr>
          <a:lstStyle/>
          <a:p>
            <a:pPr algn="ctr"/>
            <a:r>
              <a:rPr lang="en-US" sz="1400" b="1" dirty="0">
                <a:solidFill>
                  <a:srgbClr val="002060"/>
                </a:solidFill>
              </a:rPr>
              <a:t>Clinically driven Acute Care Collaboration (ACC)</a:t>
            </a:r>
            <a:endParaRPr lang="en-GB" sz="1400" b="1" dirty="0"/>
          </a:p>
          <a:p>
            <a:pPr algn="ctr"/>
            <a:r>
              <a:rPr lang="en-GB" sz="1000" b="1" dirty="0"/>
              <a:t>Better care, experience and outcomes providing World Class Care in BCWB</a:t>
            </a:r>
            <a:endParaRPr lang="en-GB" sz="800" dirty="0"/>
          </a:p>
        </p:txBody>
      </p:sp>
    </p:spTree>
    <p:extLst>
      <p:ext uri="{BB962C8B-B14F-4D97-AF65-F5344CB8AC3E}">
        <p14:creationId xmlns:p14="http://schemas.microsoft.com/office/powerpoint/2010/main" val="1288392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7" name="Straight Arrow Connector 96">
            <a:extLst>
              <a:ext uri="{FF2B5EF4-FFF2-40B4-BE49-F238E27FC236}">
                <a16:creationId xmlns:a16="http://schemas.microsoft.com/office/drawing/2014/main" id="{AB7E585E-1BE5-4930-8256-1B1DA56FAA06}"/>
              </a:ext>
            </a:extLst>
          </p:cNvPr>
          <p:cNvCxnSpPr>
            <a:cxnSpLocks/>
          </p:cNvCxnSpPr>
          <p:nvPr/>
        </p:nvCxnSpPr>
        <p:spPr>
          <a:xfrm flipV="1">
            <a:off x="7368122" y="2390482"/>
            <a:ext cx="809" cy="1719748"/>
          </a:xfrm>
          <a:prstGeom prst="straightConnector1">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AB7E585E-1BE5-4930-8256-1B1DA56FAA06}"/>
              </a:ext>
            </a:extLst>
          </p:cNvPr>
          <p:cNvCxnSpPr>
            <a:cxnSpLocks/>
          </p:cNvCxnSpPr>
          <p:nvPr/>
        </p:nvCxnSpPr>
        <p:spPr>
          <a:xfrm flipV="1">
            <a:off x="4731281" y="2293235"/>
            <a:ext cx="15417" cy="1677005"/>
          </a:xfrm>
          <a:prstGeom prst="straightConnector1">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AB7E585E-1BE5-4930-8256-1B1DA56FAA06}"/>
              </a:ext>
            </a:extLst>
          </p:cNvPr>
          <p:cNvCxnSpPr>
            <a:cxnSpLocks/>
          </p:cNvCxnSpPr>
          <p:nvPr/>
        </p:nvCxnSpPr>
        <p:spPr>
          <a:xfrm flipV="1">
            <a:off x="11523609" y="2431130"/>
            <a:ext cx="809" cy="1702193"/>
          </a:xfrm>
          <a:prstGeom prst="straightConnector1">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6E3ED06D-417F-408E-8D81-D8B89E97BEFF}"/>
              </a:ext>
            </a:extLst>
          </p:cNvPr>
          <p:cNvSpPr/>
          <p:nvPr/>
        </p:nvSpPr>
        <p:spPr>
          <a:xfrm>
            <a:off x="7212278" y="2467288"/>
            <a:ext cx="282216" cy="2822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24" name="Straight Arrow Connector 123">
            <a:extLst>
              <a:ext uri="{FF2B5EF4-FFF2-40B4-BE49-F238E27FC236}">
                <a16:creationId xmlns:a16="http://schemas.microsoft.com/office/drawing/2014/main" id="{AB7E585E-1BE5-4930-8256-1B1DA56FAA06}"/>
              </a:ext>
            </a:extLst>
          </p:cNvPr>
          <p:cNvCxnSpPr>
            <a:cxnSpLocks/>
          </p:cNvCxnSpPr>
          <p:nvPr/>
        </p:nvCxnSpPr>
        <p:spPr>
          <a:xfrm flipV="1">
            <a:off x="3379215" y="2298864"/>
            <a:ext cx="17877" cy="1551193"/>
          </a:xfrm>
          <a:prstGeom prst="straightConnector1">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39AB3D31-58FB-4B06-86DC-183914836280}"/>
              </a:ext>
            </a:extLst>
          </p:cNvPr>
          <p:cNvCxnSpPr>
            <a:cxnSpLocks/>
            <a:stCxn id="123" idx="0"/>
          </p:cNvCxnSpPr>
          <p:nvPr/>
        </p:nvCxnSpPr>
        <p:spPr>
          <a:xfrm>
            <a:off x="6011163" y="2752153"/>
            <a:ext cx="16787" cy="1531516"/>
          </a:xfrm>
          <a:prstGeom prst="straightConnector1">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7F176695-B5FE-4299-9918-24D97BC5BB0C}"/>
              </a:ext>
            </a:extLst>
          </p:cNvPr>
          <p:cNvCxnSpPr>
            <a:cxnSpLocks/>
          </p:cNvCxnSpPr>
          <p:nvPr/>
        </p:nvCxnSpPr>
        <p:spPr>
          <a:xfrm flipH="1">
            <a:off x="855522" y="2966775"/>
            <a:ext cx="13834" cy="1091288"/>
          </a:xfrm>
          <a:prstGeom prst="straightConnector1">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638FF77F-5373-4CD5-83DB-5712D5D7255C}"/>
              </a:ext>
            </a:extLst>
          </p:cNvPr>
          <p:cNvSpPr/>
          <p:nvPr/>
        </p:nvSpPr>
        <p:spPr>
          <a:xfrm flipH="1">
            <a:off x="5322672" y="3981928"/>
            <a:ext cx="1329860" cy="936792"/>
          </a:xfrm>
          <a:custGeom>
            <a:avLst/>
            <a:gdLst>
              <a:gd name="connsiteX0" fmla="*/ 2541225 w 2541225"/>
              <a:gd name="connsiteY0" fmla="*/ 0 h 531437"/>
              <a:gd name="connsiteX1" fmla="*/ 1307450 w 2541225"/>
              <a:gd name="connsiteY1" fmla="*/ 0 h 531437"/>
              <a:gd name="connsiteX2" fmla="*/ 1233775 w 2541225"/>
              <a:gd name="connsiteY2" fmla="*/ 0 h 531437"/>
              <a:gd name="connsiteX3" fmla="*/ 0 w 2541225"/>
              <a:gd name="connsiteY3" fmla="*/ 0 h 531437"/>
              <a:gd name="connsiteX4" fmla="*/ 192566 w 2541225"/>
              <a:gd name="connsiteY4" fmla="*/ 265719 h 531437"/>
              <a:gd name="connsiteX5" fmla="*/ 0 w 2541225"/>
              <a:gd name="connsiteY5" fmla="*/ 531437 h 531437"/>
              <a:gd name="connsiteX6" fmla="*/ 1233775 w 2541225"/>
              <a:gd name="connsiteY6" fmla="*/ 531437 h 531437"/>
              <a:gd name="connsiteX7" fmla="*/ 1307450 w 2541225"/>
              <a:gd name="connsiteY7" fmla="*/ 531437 h 531437"/>
              <a:gd name="connsiteX8" fmla="*/ 2541225 w 2541225"/>
              <a:gd name="connsiteY8" fmla="*/ 531437 h 531437"/>
              <a:gd name="connsiteX9" fmla="*/ 2348659 w 2541225"/>
              <a:gd name="connsiteY9" fmla="*/ 265719 h 53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41225" h="531437">
                <a:moveTo>
                  <a:pt x="2541225" y="0"/>
                </a:moveTo>
                <a:lnTo>
                  <a:pt x="1307450" y="0"/>
                </a:lnTo>
                <a:lnTo>
                  <a:pt x="1233775" y="0"/>
                </a:lnTo>
                <a:lnTo>
                  <a:pt x="0" y="0"/>
                </a:lnTo>
                <a:lnTo>
                  <a:pt x="192566" y="265719"/>
                </a:lnTo>
                <a:lnTo>
                  <a:pt x="0" y="531437"/>
                </a:lnTo>
                <a:lnTo>
                  <a:pt x="1233775" y="531437"/>
                </a:lnTo>
                <a:lnTo>
                  <a:pt x="1307450" y="531437"/>
                </a:lnTo>
                <a:lnTo>
                  <a:pt x="2541225" y="531437"/>
                </a:lnTo>
                <a:lnTo>
                  <a:pt x="2348659" y="26571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98000" rIns="198000" rtlCol="0" anchor="ctr"/>
          <a:lstStyle/>
          <a:p>
            <a:pPr algn="ctr"/>
            <a:r>
              <a:rPr lang="en-IN"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DATA &amp; SOLUTIONS</a:t>
            </a:r>
          </a:p>
        </p:txBody>
      </p:sp>
      <p:cxnSp>
        <p:nvCxnSpPr>
          <p:cNvPr id="4" name="Straight Arrow Connector 3">
            <a:extLst>
              <a:ext uri="{FF2B5EF4-FFF2-40B4-BE49-F238E27FC236}">
                <a16:creationId xmlns:a16="http://schemas.microsoft.com/office/drawing/2014/main" id="{B63FF18E-06F5-4244-A956-BC016693449F}"/>
              </a:ext>
            </a:extLst>
          </p:cNvPr>
          <p:cNvCxnSpPr>
            <a:cxnSpLocks/>
          </p:cNvCxnSpPr>
          <p:nvPr/>
        </p:nvCxnSpPr>
        <p:spPr>
          <a:xfrm>
            <a:off x="853743" y="2641438"/>
            <a:ext cx="11059293" cy="0"/>
          </a:xfrm>
          <a:prstGeom prst="straightConnector1">
            <a:avLst/>
          </a:prstGeom>
          <a:ln>
            <a:gradFill flip="none" rotWithShape="1">
              <a:gsLst>
                <a:gs pos="0">
                  <a:schemeClr val="accent1"/>
                </a:gs>
                <a:gs pos="34000">
                  <a:schemeClr val="accent2"/>
                </a:gs>
                <a:gs pos="68000">
                  <a:schemeClr val="accent4"/>
                </a:gs>
                <a:gs pos="100000">
                  <a:schemeClr val="accent6"/>
                </a:gs>
              </a:gsLst>
              <a:lin ang="0" scaled="1"/>
              <a:tileRect/>
            </a:gradFill>
            <a:tailEnd type="triangle"/>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A4B4C3CE-62E5-46D0-9EBB-9F8C0E211253}"/>
              </a:ext>
            </a:extLst>
          </p:cNvPr>
          <p:cNvSpPr/>
          <p:nvPr/>
        </p:nvSpPr>
        <p:spPr>
          <a:xfrm>
            <a:off x="728248" y="2515744"/>
            <a:ext cx="282216" cy="2822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1" name="Oval 60">
            <a:extLst>
              <a:ext uri="{FF2B5EF4-FFF2-40B4-BE49-F238E27FC236}">
                <a16:creationId xmlns:a16="http://schemas.microsoft.com/office/drawing/2014/main" id="{211CCFC2-49CC-4239-BE94-47B7C64511FD}"/>
              </a:ext>
            </a:extLst>
          </p:cNvPr>
          <p:cNvSpPr/>
          <p:nvPr/>
        </p:nvSpPr>
        <p:spPr>
          <a:xfrm>
            <a:off x="4590173" y="2488036"/>
            <a:ext cx="282216" cy="2822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8" name="Freeform: Shape 77">
            <a:extLst>
              <a:ext uri="{FF2B5EF4-FFF2-40B4-BE49-F238E27FC236}">
                <a16:creationId xmlns:a16="http://schemas.microsoft.com/office/drawing/2014/main" id="{0809BD16-DEF0-4169-A8E9-9DE5E829FC28}"/>
              </a:ext>
            </a:extLst>
          </p:cNvPr>
          <p:cNvSpPr/>
          <p:nvPr/>
        </p:nvSpPr>
        <p:spPr>
          <a:xfrm>
            <a:off x="332817" y="1026316"/>
            <a:ext cx="1073078" cy="1293072"/>
          </a:xfrm>
          <a:custGeom>
            <a:avLst/>
            <a:gdLst>
              <a:gd name="connsiteX0" fmla="*/ 520604 w 1041208"/>
              <a:gd name="connsiteY0" fmla="*/ 0 h 1254668"/>
              <a:gd name="connsiteX1" fmla="*/ 1041208 w 1041208"/>
              <a:gd name="connsiteY1" fmla="*/ 520604 h 1254668"/>
              <a:gd name="connsiteX2" fmla="*/ 888727 w 1041208"/>
              <a:gd name="connsiteY2" fmla="*/ 888727 h 1254668"/>
              <a:gd name="connsiteX3" fmla="*/ 880743 w 1041208"/>
              <a:gd name="connsiteY3" fmla="*/ 895314 h 1254668"/>
              <a:gd name="connsiteX4" fmla="*/ 521389 w 1041208"/>
              <a:gd name="connsiteY4" fmla="*/ 1254668 h 1254668"/>
              <a:gd name="connsiteX5" fmla="*/ 169435 w 1041208"/>
              <a:gd name="connsiteY5" fmla="*/ 902715 h 1254668"/>
              <a:gd name="connsiteX6" fmla="*/ 152481 w 1041208"/>
              <a:gd name="connsiteY6" fmla="*/ 888727 h 1254668"/>
              <a:gd name="connsiteX7" fmla="*/ 0 w 1041208"/>
              <a:gd name="connsiteY7" fmla="*/ 520604 h 1254668"/>
              <a:gd name="connsiteX8" fmla="*/ 520604 w 1041208"/>
              <a:gd name="connsiteY8" fmla="*/ 0 h 125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208" h="1254668">
                <a:moveTo>
                  <a:pt x="520604" y="0"/>
                </a:moveTo>
                <a:cubicBezTo>
                  <a:pt x="808126" y="0"/>
                  <a:pt x="1041208" y="233082"/>
                  <a:pt x="1041208" y="520604"/>
                </a:cubicBezTo>
                <a:cubicBezTo>
                  <a:pt x="1041208" y="664365"/>
                  <a:pt x="982938" y="794516"/>
                  <a:pt x="888727" y="888727"/>
                </a:cubicBezTo>
                <a:lnTo>
                  <a:pt x="880743" y="895314"/>
                </a:lnTo>
                <a:lnTo>
                  <a:pt x="521389" y="1254668"/>
                </a:lnTo>
                <a:lnTo>
                  <a:pt x="169435" y="902715"/>
                </a:lnTo>
                <a:lnTo>
                  <a:pt x="152481" y="888727"/>
                </a:lnTo>
                <a:cubicBezTo>
                  <a:pt x="58270" y="794516"/>
                  <a:pt x="0" y="664365"/>
                  <a:pt x="0" y="520604"/>
                </a:cubicBezTo>
                <a:cubicBezTo>
                  <a:pt x="0" y="233082"/>
                  <a:pt x="233082" y="0"/>
                  <a:pt x="5206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360000" rtlCol="0" anchor="t"/>
          <a:lstStyle/>
          <a:p>
            <a:pPr algn="ctr"/>
            <a:endParaRPr lang="en-IN"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A1244727-4BF9-4C65-A85F-D406A5E1915B}"/>
              </a:ext>
            </a:extLst>
          </p:cNvPr>
          <p:cNvSpPr txBox="1"/>
          <p:nvPr/>
        </p:nvSpPr>
        <p:spPr>
          <a:xfrm>
            <a:off x="369509" y="1192565"/>
            <a:ext cx="999697" cy="707886"/>
          </a:xfrm>
          <a:prstGeom prst="rect">
            <a:avLst/>
          </a:prstGeom>
          <a:noFill/>
        </p:spPr>
        <p:txBody>
          <a:bodyPr wrap="none" rtlCol="0">
            <a:spAutoFit/>
          </a:bodyPr>
          <a:lstStyle/>
          <a:p>
            <a:pPr algn="ctr"/>
            <a:r>
              <a:rPr lang="en-IN"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SEP-FEB</a:t>
            </a:r>
          </a:p>
          <a:p>
            <a:pPr algn="ctr"/>
            <a:r>
              <a:rPr lang="en-IN"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2020/1</a:t>
            </a:r>
          </a:p>
        </p:txBody>
      </p:sp>
      <p:sp>
        <p:nvSpPr>
          <p:cNvPr id="84" name="TextBox 83">
            <a:extLst>
              <a:ext uri="{FF2B5EF4-FFF2-40B4-BE49-F238E27FC236}">
                <a16:creationId xmlns:a16="http://schemas.microsoft.com/office/drawing/2014/main" id="{53F16099-E505-4C06-8A6E-566D525A818B}"/>
              </a:ext>
            </a:extLst>
          </p:cNvPr>
          <p:cNvSpPr txBox="1"/>
          <p:nvPr/>
        </p:nvSpPr>
        <p:spPr>
          <a:xfrm>
            <a:off x="5825068" y="1205066"/>
            <a:ext cx="1028871" cy="707886"/>
          </a:xfrm>
          <a:prstGeom prst="rect">
            <a:avLst/>
          </a:prstGeom>
          <a:noFill/>
        </p:spPr>
        <p:txBody>
          <a:bodyPr wrap="none" rtlCol="0">
            <a:spAutoFit/>
          </a:bodyPr>
          <a:lstStyle/>
          <a:p>
            <a:pPr algn="ctr"/>
            <a:r>
              <a:rPr lang="en-IN"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OCT-DEC</a:t>
            </a:r>
          </a:p>
          <a:p>
            <a:pPr algn="ctr"/>
            <a:r>
              <a:rPr lang="en-IN"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19</a:t>
            </a:r>
          </a:p>
        </p:txBody>
      </p:sp>
      <p:grpSp>
        <p:nvGrpSpPr>
          <p:cNvPr id="13" name="Group 12">
            <a:extLst>
              <a:ext uri="{FF2B5EF4-FFF2-40B4-BE49-F238E27FC236}">
                <a16:creationId xmlns:a16="http://schemas.microsoft.com/office/drawing/2014/main" id="{4DC9F05A-D1D4-42EC-8591-2DA6F20A1D24}"/>
              </a:ext>
            </a:extLst>
          </p:cNvPr>
          <p:cNvGrpSpPr/>
          <p:nvPr/>
        </p:nvGrpSpPr>
        <p:grpSpPr>
          <a:xfrm>
            <a:off x="1483367" y="3970240"/>
            <a:ext cx="1425957" cy="1258131"/>
            <a:chOff x="3527061" y="1705084"/>
            <a:chExt cx="2033351" cy="907629"/>
          </a:xfrm>
        </p:grpSpPr>
        <p:sp>
          <p:nvSpPr>
            <p:cNvPr id="89" name="Freeform: Shape 88">
              <a:extLst>
                <a:ext uri="{FF2B5EF4-FFF2-40B4-BE49-F238E27FC236}">
                  <a16:creationId xmlns:a16="http://schemas.microsoft.com/office/drawing/2014/main" id="{4F55ACA5-00BC-4260-A58C-C7D346D8B4C9}"/>
                </a:ext>
              </a:extLst>
            </p:cNvPr>
            <p:cNvSpPr/>
            <p:nvPr/>
          </p:nvSpPr>
          <p:spPr>
            <a:xfrm flipH="1">
              <a:off x="3527061" y="1705084"/>
              <a:ext cx="1766960" cy="690358"/>
            </a:xfrm>
            <a:custGeom>
              <a:avLst/>
              <a:gdLst>
                <a:gd name="connsiteX0" fmla="*/ 2541225 w 2541225"/>
                <a:gd name="connsiteY0" fmla="*/ 0 h 531437"/>
                <a:gd name="connsiteX1" fmla="*/ 1307450 w 2541225"/>
                <a:gd name="connsiteY1" fmla="*/ 0 h 531437"/>
                <a:gd name="connsiteX2" fmla="*/ 1233775 w 2541225"/>
                <a:gd name="connsiteY2" fmla="*/ 0 h 531437"/>
                <a:gd name="connsiteX3" fmla="*/ 0 w 2541225"/>
                <a:gd name="connsiteY3" fmla="*/ 0 h 531437"/>
                <a:gd name="connsiteX4" fmla="*/ 192566 w 2541225"/>
                <a:gd name="connsiteY4" fmla="*/ 265719 h 531437"/>
                <a:gd name="connsiteX5" fmla="*/ 0 w 2541225"/>
                <a:gd name="connsiteY5" fmla="*/ 531437 h 531437"/>
                <a:gd name="connsiteX6" fmla="*/ 1233775 w 2541225"/>
                <a:gd name="connsiteY6" fmla="*/ 531437 h 531437"/>
                <a:gd name="connsiteX7" fmla="*/ 1307450 w 2541225"/>
                <a:gd name="connsiteY7" fmla="*/ 531437 h 531437"/>
                <a:gd name="connsiteX8" fmla="*/ 2541225 w 2541225"/>
                <a:gd name="connsiteY8" fmla="*/ 531437 h 531437"/>
                <a:gd name="connsiteX9" fmla="*/ 2348659 w 2541225"/>
                <a:gd name="connsiteY9" fmla="*/ 265719 h 53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41225" h="531437">
                  <a:moveTo>
                    <a:pt x="2541225" y="0"/>
                  </a:moveTo>
                  <a:lnTo>
                    <a:pt x="1307450" y="0"/>
                  </a:lnTo>
                  <a:lnTo>
                    <a:pt x="1233775" y="0"/>
                  </a:lnTo>
                  <a:lnTo>
                    <a:pt x="0" y="0"/>
                  </a:lnTo>
                  <a:lnTo>
                    <a:pt x="192566" y="265719"/>
                  </a:lnTo>
                  <a:lnTo>
                    <a:pt x="0" y="531437"/>
                  </a:lnTo>
                  <a:lnTo>
                    <a:pt x="1233775" y="531437"/>
                  </a:lnTo>
                  <a:lnTo>
                    <a:pt x="1307450" y="531437"/>
                  </a:lnTo>
                  <a:lnTo>
                    <a:pt x="2541225" y="531437"/>
                  </a:lnTo>
                  <a:lnTo>
                    <a:pt x="2348659" y="26571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98000" rIns="198000" rtlCol="0" anchor="ctr"/>
            <a:lstStyle/>
            <a:p>
              <a:pPr algn="ctr"/>
              <a:r>
                <a:rPr lang="en-IN"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PROGRAMME BOARD</a:t>
              </a:r>
            </a:p>
            <a:p>
              <a:pPr algn="ctr"/>
              <a:r>
                <a:rPr lang="en-IN"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APPROVAL</a:t>
              </a:r>
            </a:p>
          </p:txBody>
        </p:sp>
        <p:sp>
          <p:nvSpPr>
            <p:cNvPr id="12" name="TextBox 11">
              <a:extLst>
                <a:ext uri="{FF2B5EF4-FFF2-40B4-BE49-F238E27FC236}">
                  <a16:creationId xmlns:a16="http://schemas.microsoft.com/office/drawing/2014/main" id="{C8492D42-6037-4684-83A5-67960A242542}"/>
                </a:ext>
              </a:extLst>
            </p:cNvPr>
            <p:cNvSpPr txBox="1"/>
            <p:nvPr/>
          </p:nvSpPr>
          <p:spPr>
            <a:xfrm>
              <a:off x="3601113" y="2314077"/>
              <a:ext cx="1959299" cy="298636"/>
            </a:xfrm>
            <a:prstGeom prst="rect">
              <a:avLst/>
            </a:prstGeom>
            <a:noFill/>
          </p:spPr>
          <p:txBody>
            <a:bodyPr wrap="square" rtlCol="0">
              <a:spAutoFit/>
            </a:bodyPr>
            <a:lstStyle/>
            <a:p>
              <a:endParaRPr lang="en-US" sz="14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90" name="Group 89">
            <a:extLst>
              <a:ext uri="{FF2B5EF4-FFF2-40B4-BE49-F238E27FC236}">
                <a16:creationId xmlns:a16="http://schemas.microsoft.com/office/drawing/2014/main" id="{CC7F965A-7850-477C-B539-A64D06193258}"/>
              </a:ext>
            </a:extLst>
          </p:cNvPr>
          <p:cNvGrpSpPr/>
          <p:nvPr/>
        </p:nvGrpSpPr>
        <p:grpSpPr>
          <a:xfrm>
            <a:off x="-64722" y="3970241"/>
            <a:ext cx="1585939" cy="2620707"/>
            <a:chOff x="3103664" y="1189507"/>
            <a:chExt cx="1581322" cy="1945003"/>
          </a:xfrm>
        </p:grpSpPr>
        <p:sp>
          <p:nvSpPr>
            <p:cNvPr id="91" name="Freeform: Shape 90">
              <a:extLst>
                <a:ext uri="{FF2B5EF4-FFF2-40B4-BE49-F238E27FC236}">
                  <a16:creationId xmlns:a16="http://schemas.microsoft.com/office/drawing/2014/main" id="{0448DFC6-73C9-43BE-B2D0-D2A73643AA2D}"/>
                </a:ext>
              </a:extLst>
            </p:cNvPr>
            <p:cNvSpPr/>
            <p:nvPr/>
          </p:nvSpPr>
          <p:spPr>
            <a:xfrm flipH="1">
              <a:off x="3235367" y="1189507"/>
              <a:ext cx="1336036" cy="706282"/>
            </a:xfrm>
            <a:custGeom>
              <a:avLst/>
              <a:gdLst>
                <a:gd name="connsiteX0" fmla="*/ 2541225 w 2541225"/>
                <a:gd name="connsiteY0" fmla="*/ 0 h 531437"/>
                <a:gd name="connsiteX1" fmla="*/ 1307450 w 2541225"/>
                <a:gd name="connsiteY1" fmla="*/ 0 h 531437"/>
                <a:gd name="connsiteX2" fmla="*/ 1233775 w 2541225"/>
                <a:gd name="connsiteY2" fmla="*/ 0 h 531437"/>
                <a:gd name="connsiteX3" fmla="*/ 0 w 2541225"/>
                <a:gd name="connsiteY3" fmla="*/ 0 h 531437"/>
                <a:gd name="connsiteX4" fmla="*/ 192566 w 2541225"/>
                <a:gd name="connsiteY4" fmla="*/ 265719 h 531437"/>
                <a:gd name="connsiteX5" fmla="*/ 0 w 2541225"/>
                <a:gd name="connsiteY5" fmla="*/ 531437 h 531437"/>
                <a:gd name="connsiteX6" fmla="*/ 1233775 w 2541225"/>
                <a:gd name="connsiteY6" fmla="*/ 531437 h 531437"/>
                <a:gd name="connsiteX7" fmla="*/ 1307450 w 2541225"/>
                <a:gd name="connsiteY7" fmla="*/ 531437 h 531437"/>
                <a:gd name="connsiteX8" fmla="*/ 2541225 w 2541225"/>
                <a:gd name="connsiteY8" fmla="*/ 531437 h 531437"/>
                <a:gd name="connsiteX9" fmla="*/ 2348659 w 2541225"/>
                <a:gd name="connsiteY9" fmla="*/ 265719 h 53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41225" h="531437">
                  <a:moveTo>
                    <a:pt x="2541225" y="0"/>
                  </a:moveTo>
                  <a:lnTo>
                    <a:pt x="1307450" y="0"/>
                  </a:lnTo>
                  <a:lnTo>
                    <a:pt x="1233775" y="0"/>
                  </a:lnTo>
                  <a:lnTo>
                    <a:pt x="0" y="0"/>
                  </a:lnTo>
                  <a:lnTo>
                    <a:pt x="192566" y="265719"/>
                  </a:lnTo>
                  <a:lnTo>
                    <a:pt x="0" y="531437"/>
                  </a:lnTo>
                  <a:lnTo>
                    <a:pt x="1233775" y="531437"/>
                  </a:lnTo>
                  <a:lnTo>
                    <a:pt x="1307450" y="531437"/>
                  </a:lnTo>
                  <a:lnTo>
                    <a:pt x="2541225" y="531437"/>
                  </a:lnTo>
                  <a:lnTo>
                    <a:pt x="2348659" y="26571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98000" rIns="198000" rtlCol="0" anchor="ctr"/>
            <a:lstStyle/>
            <a:p>
              <a:pPr algn="ctr"/>
              <a:r>
                <a:rPr lang="en-IN"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ENGAGE WITH CEOS/CHAIRS &amp;  BOARDS</a:t>
              </a:r>
            </a:p>
          </p:txBody>
        </p:sp>
        <p:sp>
          <p:nvSpPr>
            <p:cNvPr id="92" name="TextBox 91">
              <a:extLst>
                <a:ext uri="{FF2B5EF4-FFF2-40B4-BE49-F238E27FC236}">
                  <a16:creationId xmlns:a16="http://schemas.microsoft.com/office/drawing/2014/main" id="{94210C37-56AB-4565-8B5B-1931147C3601}"/>
                </a:ext>
              </a:extLst>
            </p:cNvPr>
            <p:cNvSpPr txBox="1"/>
            <p:nvPr/>
          </p:nvSpPr>
          <p:spPr>
            <a:xfrm>
              <a:off x="3103664" y="1969560"/>
              <a:ext cx="1581322" cy="1164950"/>
            </a:xfrm>
            <a:prstGeom prst="rect">
              <a:avLst/>
            </a:prstGeom>
            <a:noFill/>
          </p:spPr>
          <p:txBody>
            <a:bodyPr wrap="square" rtlCol="0">
              <a:spAutoFit/>
            </a:bodyPr>
            <a:lstStyle/>
            <a:p>
              <a:pPr marL="171450" indent="-171450">
                <a:buFont typeface="Arial" panose="020B0604020202020204" pitchFamily="34" charset="0"/>
                <a:buChar char="•"/>
              </a:pPr>
              <a:r>
                <a:rPr lang="en-US" sz="12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Case for Change</a:t>
              </a:r>
            </a:p>
            <a:p>
              <a:pPr marL="171450" indent="-171450">
                <a:buFont typeface="Arial" panose="020B0604020202020204" pitchFamily="34" charset="0"/>
                <a:buChar char="•"/>
              </a:pPr>
              <a:r>
                <a:rPr lang="en-US" sz="12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Engage with CEOs &amp; Chairs to understand and agree approach</a:t>
              </a:r>
            </a:p>
            <a:p>
              <a:pPr marL="171450" indent="-171450">
                <a:buFont typeface="Arial" panose="020B0604020202020204" pitchFamily="34" charset="0"/>
                <a:buChar char="•"/>
              </a:pPr>
              <a:r>
                <a:rPr lang="en-US" sz="12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Approve Clinically driven approach with Boards</a:t>
              </a:r>
            </a:p>
            <a:p>
              <a:pPr marL="171450" indent="-171450">
                <a:buFont typeface="Arial" panose="020B0604020202020204" pitchFamily="34" charset="0"/>
                <a:buChar char="•"/>
              </a:pPr>
              <a:r>
                <a:rPr lang="en-US" sz="12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Identify leads</a:t>
              </a:r>
            </a:p>
          </p:txBody>
        </p:sp>
      </p:grpSp>
      <p:sp>
        <p:nvSpPr>
          <p:cNvPr id="64" name="TextBox 63">
            <a:extLst>
              <a:ext uri="{FF2B5EF4-FFF2-40B4-BE49-F238E27FC236}">
                <a16:creationId xmlns:a16="http://schemas.microsoft.com/office/drawing/2014/main" id="{A1244727-4BF9-4C65-A85F-D406A5E1915B}"/>
              </a:ext>
            </a:extLst>
          </p:cNvPr>
          <p:cNvSpPr txBox="1"/>
          <p:nvPr/>
        </p:nvSpPr>
        <p:spPr>
          <a:xfrm>
            <a:off x="4285523" y="1192565"/>
            <a:ext cx="1113227" cy="707886"/>
          </a:xfrm>
          <a:prstGeom prst="rect">
            <a:avLst/>
          </a:prstGeom>
          <a:noFill/>
        </p:spPr>
        <p:txBody>
          <a:bodyPr wrap="square" rtlCol="0">
            <a:spAutoFit/>
          </a:bodyPr>
          <a:lstStyle/>
          <a:p>
            <a:pPr algn="ctr"/>
            <a:r>
              <a:rPr lang="en-IN"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APR-SEP 19</a:t>
            </a:r>
          </a:p>
        </p:txBody>
      </p:sp>
      <p:cxnSp>
        <p:nvCxnSpPr>
          <p:cNvPr id="65" name="Straight Arrow Connector 64">
            <a:extLst>
              <a:ext uri="{FF2B5EF4-FFF2-40B4-BE49-F238E27FC236}">
                <a16:creationId xmlns:a16="http://schemas.microsoft.com/office/drawing/2014/main" id="{F550CCB5-C2E2-4355-8AC7-C0FA4AA81D4B}"/>
              </a:ext>
            </a:extLst>
          </p:cNvPr>
          <p:cNvCxnSpPr>
            <a:cxnSpLocks/>
            <a:endCxn id="78" idx="4"/>
          </p:cNvCxnSpPr>
          <p:nvPr/>
        </p:nvCxnSpPr>
        <p:spPr>
          <a:xfrm flipV="1">
            <a:off x="869356" y="2319388"/>
            <a:ext cx="809" cy="512999"/>
          </a:xfrm>
          <a:prstGeom prst="straightConnector1">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69" name="Freeform: Shape 82">
            <a:extLst>
              <a:ext uri="{FF2B5EF4-FFF2-40B4-BE49-F238E27FC236}">
                <a16:creationId xmlns:a16="http://schemas.microsoft.com/office/drawing/2014/main" id="{39CFDE23-269D-47EC-ADC2-F75C5438ECA7}"/>
              </a:ext>
            </a:extLst>
          </p:cNvPr>
          <p:cNvSpPr/>
          <p:nvPr/>
        </p:nvSpPr>
        <p:spPr>
          <a:xfrm>
            <a:off x="6847733" y="1056642"/>
            <a:ext cx="1073078" cy="1293072"/>
          </a:xfrm>
          <a:custGeom>
            <a:avLst/>
            <a:gdLst>
              <a:gd name="connsiteX0" fmla="*/ 520604 w 1041208"/>
              <a:gd name="connsiteY0" fmla="*/ 0 h 1254668"/>
              <a:gd name="connsiteX1" fmla="*/ 1041208 w 1041208"/>
              <a:gd name="connsiteY1" fmla="*/ 520604 h 1254668"/>
              <a:gd name="connsiteX2" fmla="*/ 888727 w 1041208"/>
              <a:gd name="connsiteY2" fmla="*/ 888727 h 1254668"/>
              <a:gd name="connsiteX3" fmla="*/ 880743 w 1041208"/>
              <a:gd name="connsiteY3" fmla="*/ 895314 h 1254668"/>
              <a:gd name="connsiteX4" fmla="*/ 521389 w 1041208"/>
              <a:gd name="connsiteY4" fmla="*/ 1254668 h 1254668"/>
              <a:gd name="connsiteX5" fmla="*/ 169435 w 1041208"/>
              <a:gd name="connsiteY5" fmla="*/ 902715 h 1254668"/>
              <a:gd name="connsiteX6" fmla="*/ 152481 w 1041208"/>
              <a:gd name="connsiteY6" fmla="*/ 888727 h 1254668"/>
              <a:gd name="connsiteX7" fmla="*/ 0 w 1041208"/>
              <a:gd name="connsiteY7" fmla="*/ 520604 h 1254668"/>
              <a:gd name="connsiteX8" fmla="*/ 520604 w 1041208"/>
              <a:gd name="connsiteY8" fmla="*/ 0 h 125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208" h="1254668">
                <a:moveTo>
                  <a:pt x="520604" y="0"/>
                </a:moveTo>
                <a:cubicBezTo>
                  <a:pt x="808126" y="0"/>
                  <a:pt x="1041208" y="233082"/>
                  <a:pt x="1041208" y="520604"/>
                </a:cubicBezTo>
                <a:cubicBezTo>
                  <a:pt x="1041208" y="664365"/>
                  <a:pt x="982938" y="794516"/>
                  <a:pt x="888727" y="888727"/>
                </a:cubicBezTo>
                <a:lnTo>
                  <a:pt x="880743" y="895314"/>
                </a:lnTo>
                <a:lnTo>
                  <a:pt x="521389" y="1254668"/>
                </a:lnTo>
                <a:lnTo>
                  <a:pt x="169435" y="902715"/>
                </a:lnTo>
                <a:lnTo>
                  <a:pt x="152481" y="888727"/>
                </a:lnTo>
                <a:cubicBezTo>
                  <a:pt x="58270" y="794516"/>
                  <a:pt x="0" y="664365"/>
                  <a:pt x="0" y="520604"/>
                </a:cubicBezTo>
                <a:cubicBezTo>
                  <a:pt x="0" y="233082"/>
                  <a:pt x="233082" y="0"/>
                  <a:pt x="5206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360000" rtlCol="0" anchor="t"/>
          <a:lstStyle/>
          <a:p>
            <a:pPr algn="ctr"/>
            <a:endParaRPr lang="en-IN"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70" name="TextBox 69">
            <a:extLst>
              <a:ext uri="{FF2B5EF4-FFF2-40B4-BE49-F238E27FC236}">
                <a16:creationId xmlns:a16="http://schemas.microsoft.com/office/drawing/2014/main" id="{53F16099-E505-4C06-8A6E-566D525A818B}"/>
              </a:ext>
            </a:extLst>
          </p:cNvPr>
          <p:cNvSpPr txBox="1"/>
          <p:nvPr/>
        </p:nvSpPr>
        <p:spPr>
          <a:xfrm>
            <a:off x="6857461" y="1210607"/>
            <a:ext cx="1053622" cy="707886"/>
          </a:xfrm>
          <a:prstGeom prst="rect">
            <a:avLst/>
          </a:prstGeom>
          <a:noFill/>
        </p:spPr>
        <p:txBody>
          <a:bodyPr wrap="none" rtlCol="0">
            <a:spAutoFit/>
          </a:bodyPr>
          <a:lstStyle/>
          <a:p>
            <a:pPr algn="ctr"/>
            <a:r>
              <a:rPr lang="en-IN"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JAN-MAR</a:t>
            </a:r>
          </a:p>
          <a:p>
            <a:pPr algn="ctr"/>
            <a:r>
              <a:rPr lang="en-IN"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2022</a:t>
            </a:r>
          </a:p>
        </p:txBody>
      </p:sp>
      <p:sp>
        <p:nvSpPr>
          <p:cNvPr id="110" name="Oval 109">
            <a:extLst>
              <a:ext uri="{FF2B5EF4-FFF2-40B4-BE49-F238E27FC236}">
                <a16:creationId xmlns:a16="http://schemas.microsoft.com/office/drawing/2014/main" id="{477E946D-FB18-45EA-BB11-F2D38C58740A}"/>
              </a:ext>
            </a:extLst>
          </p:cNvPr>
          <p:cNvSpPr/>
          <p:nvPr/>
        </p:nvSpPr>
        <p:spPr>
          <a:xfrm>
            <a:off x="1979323" y="2500330"/>
            <a:ext cx="282216" cy="28221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Rectangle 29"/>
          <p:cNvSpPr/>
          <p:nvPr/>
        </p:nvSpPr>
        <p:spPr>
          <a:xfrm>
            <a:off x="7834923" y="0"/>
            <a:ext cx="4357078" cy="9412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ACUTE CARE COLLABORATION -TIMELINE</a:t>
            </a:r>
          </a:p>
        </p:txBody>
      </p:sp>
      <p:sp>
        <p:nvSpPr>
          <p:cNvPr id="116" name="TextBox 115">
            <a:extLst>
              <a:ext uri="{FF2B5EF4-FFF2-40B4-BE49-F238E27FC236}">
                <a16:creationId xmlns:a16="http://schemas.microsoft.com/office/drawing/2014/main" id="{C8492D42-6037-4684-83A5-67960A242542}"/>
              </a:ext>
            </a:extLst>
          </p:cNvPr>
          <p:cNvSpPr txBox="1"/>
          <p:nvPr/>
        </p:nvSpPr>
        <p:spPr>
          <a:xfrm>
            <a:off x="9813694" y="1224941"/>
            <a:ext cx="787396" cy="707886"/>
          </a:xfrm>
          <a:prstGeom prst="rect">
            <a:avLst/>
          </a:prstGeom>
          <a:noFill/>
        </p:spPr>
        <p:txBody>
          <a:bodyPr wrap="none" rtlCol="0">
            <a:spAutoFit/>
          </a:bodyPr>
          <a:lstStyle>
            <a:defPPr>
              <a:defRPr lang="en-US"/>
            </a:defPPr>
            <a:lvl1pPr algn="ctr">
              <a:defRPr sz="20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APRIL </a:t>
            </a:r>
          </a:p>
          <a:p>
            <a:r>
              <a:rPr lang="en-US" dirty="0"/>
              <a:t>20</a:t>
            </a:r>
          </a:p>
        </p:txBody>
      </p:sp>
      <p:sp>
        <p:nvSpPr>
          <p:cNvPr id="119" name="TextBox 118">
            <a:extLst>
              <a:ext uri="{FF2B5EF4-FFF2-40B4-BE49-F238E27FC236}">
                <a16:creationId xmlns:a16="http://schemas.microsoft.com/office/drawing/2014/main" id="{94210C37-56AB-4565-8B5B-1931147C3601}"/>
              </a:ext>
            </a:extLst>
          </p:cNvPr>
          <p:cNvSpPr txBox="1"/>
          <p:nvPr/>
        </p:nvSpPr>
        <p:spPr>
          <a:xfrm>
            <a:off x="1325053" y="4823908"/>
            <a:ext cx="1564202" cy="2123658"/>
          </a:xfrm>
          <a:prstGeom prst="rect">
            <a:avLst/>
          </a:prstGeom>
          <a:noFill/>
        </p:spPr>
        <p:txBody>
          <a:bodyPr wrap="square" rtlCol="0">
            <a:spAutoFit/>
          </a:bodyPr>
          <a:lstStyle/>
          <a:p>
            <a:endParaRPr lang="en-US" sz="12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12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Agree Vision &amp; governance</a:t>
            </a:r>
          </a:p>
          <a:p>
            <a:pPr marL="171450" indent="-171450">
              <a:buFont typeface="Arial" panose="020B0604020202020204" pitchFamily="34" charset="0"/>
              <a:buChar char="•"/>
            </a:pPr>
            <a:r>
              <a:rPr lang="en-US" sz="12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Agree approach to Intelligence, Insight &amp; Outcomes</a:t>
            </a:r>
          </a:p>
          <a:p>
            <a:pPr marL="171450" indent="-171450">
              <a:buFont typeface="Arial" panose="020B0604020202020204" pitchFamily="34" charset="0"/>
              <a:buChar char="•"/>
            </a:pPr>
            <a:r>
              <a:rPr lang="en-US" sz="12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Agree approach to Clinical Engagement</a:t>
            </a:r>
          </a:p>
          <a:p>
            <a:pPr marL="171450" indent="-171450">
              <a:buFont typeface="Arial" panose="020B0604020202020204" pitchFamily="34" charset="0"/>
              <a:buChar char="•"/>
            </a:pPr>
            <a:r>
              <a:rPr lang="en-US" sz="12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Recommend approval to Boards</a:t>
            </a:r>
          </a:p>
          <a:p>
            <a:pPr marL="285750" indent="-285750">
              <a:buFont typeface="Arial" panose="020B0604020202020204" pitchFamily="34" charset="0"/>
              <a:buChar char="•"/>
            </a:pPr>
            <a:endParaRPr lang="en-US" sz="12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9" name="TextBox 128">
            <a:extLst>
              <a:ext uri="{FF2B5EF4-FFF2-40B4-BE49-F238E27FC236}">
                <a16:creationId xmlns:a16="http://schemas.microsoft.com/office/drawing/2014/main" id="{94210C37-56AB-4565-8B5B-1931147C3601}"/>
              </a:ext>
            </a:extLst>
          </p:cNvPr>
          <p:cNvSpPr txBox="1"/>
          <p:nvPr/>
        </p:nvSpPr>
        <p:spPr>
          <a:xfrm>
            <a:off x="5190808" y="4935200"/>
            <a:ext cx="1679875" cy="1938992"/>
          </a:xfrm>
          <a:prstGeom prst="rect">
            <a:avLst/>
          </a:prstGeom>
          <a:noFill/>
        </p:spPr>
        <p:txBody>
          <a:bodyPr wrap="square" rtlCol="0">
            <a:spAutoFit/>
          </a:bodyPr>
          <a:lstStyle/>
          <a:p>
            <a:pPr marL="171450" indent="-171450">
              <a:buFont typeface="Arial" panose="020B0604020202020204" pitchFamily="34" charset="0"/>
              <a:buChar char="•"/>
            </a:pPr>
            <a:r>
              <a:rPr lang="en-US" sz="12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Outputs from approach to intelligence e.g. self-assessments/supply</a:t>
            </a:r>
          </a:p>
          <a:p>
            <a:pPr marL="171450" indent="-171450">
              <a:buFont typeface="Arial" panose="020B0604020202020204" pitchFamily="34" charset="0"/>
              <a:buChar char="•"/>
            </a:pPr>
            <a:r>
              <a:rPr lang="en-US" sz="12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Gap analysis to inform</a:t>
            </a:r>
          </a:p>
          <a:p>
            <a:pPr marL="171450" indent="-171450">
              <a:buFont typeface="Arial" panose="020B0604020202020204" pitchFamily="34" charset="0"/>
              <a:buChar char="•"/>
            </a:pPr>
            <a:r>
              <a:rPr lang="en-US" sz="12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Engage &amp; develop solutions and measures</a:t>
            </a:r>
          </a:p>
          <a:p>
            <a:pPr marL="171450" indent="-171450">
              <a:buFont typeface="Arial" panose="020B0604020202020204" pitchFamily="34" charset="0"/>
              <a:buChar char="•"/>
            </a:pPr>
            <a:r>
              <a:rPr lang="en-US" sz="12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Adapt plans to reflect </a:t>
            </a:r>
          </a:p>
          <a:p>
            <a:pPr marL="171450" indent="-171450">
              <a:buFont typeface="Arial" panose="020B0604020202020204" pitchFamily="34" charset="0"/>
              <a:buChar char="•"/>
            </a:pPr>
            <a:r>
              <a:rPr lang="en-US" sz="12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Approval of plans</a:t>
            </a:r>
          </a:p>
          <a:p>
            <a:pPr marL="171450" indent="-171450">
              <a:buFont typeface="Arial" panose="020B0604020202020204" pitchFamily="34" charset="0"/>
              <a:buChar char="•"/>
            </a:pPr>
            <a:r>
              <a:rPr lang="en-US" sz="12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External review ‘art of the possible’</a:t>
            </a:r>
          </a:p>
        </p:txBody>
      </p:sp>
      <p:sp>
        <p:nvSpPr>
          <p:cNvPr id="130" name="Freeform: Shape 98">
            <a:extLst>
              <a:ext uri="{FF2B5EF4-FFF2-40B4-BE49-F238E27FC236}">
                <a16:creationId xmlns:a16="http://schemas.microsoft.com/office/drawing/2014/main" id="{638FF77F-5373-4CD5-83DB-5712D5D7255C}"/>
              </a:ext>
            </a:extLst>
          </p:cNvPr>
          <p:cNvSpPr/>
          <p:nvPr/>
        </p:nvSpPr>
        <p:spPr>
          <a:xfrm flipH="1">
            <a:off x="9530080" y="3988260"/>
            <a:ext cx="1333074" cy="885084"/>
          </a:xfrm>
          <a:custGeom>
            <a:avLst/>
            <a:gdLst>
              <a:gd name="connsiteX0" fmla="*/ 2541225 w 2541225"/>
              <a:gd name="connsiteY0" fmla="*/ 0 h 531437"/>
              <a:gd name="connsiteX1" fmla="*/ 1307450 w 2541225"/>
              <a:gd name="connsiteY1" fmla="*/ 0 h 531437"/>
              <a:gd name="connsiteX2" fmla="*/ 1233775 w 2541225"/>
              <a:gd name="connsiteY2" fmla="*/ 0 h 531437"/>
              <a:gd name="connsiteX3" fmla="*/ 0 w 2541225"/>
              <a:gd name="connsiteY3" fmla="*/ 0 h 531437"/>
              <a:gd name="connsiteX4" fmla="*/ 192566 w 2541225"/>
              <a:gd name="connsiteY4" fmla="*/ 265719 h 531437"/>
              <a:gd name="connsiteX5" fmla="*/ 0 w 2541225"/>
              <a:gd name="connsiteY5" fmla="*/ 531437 h 531437"/>
              <a:gd name="connsiteX6" fmla="*/ 1233775 w 2541225"/>
              <a:gd name="connsiteY6" fmla="*/ 531437 h 531437"/>
              <a:gd name="connsiteX7" fmla="*/ 1307450 w 2541225"/>
              <a:gd name="connsiteY7" fmla="*/ 531437 h 531437"/>
              <a:gd name="connsiteX8" fmla="*/ 2541225 w 2541225"/>
              <a:gd name="connsiteY8" fmla="*/ 531437 h 531437"/>
              <a:gd name="connsiteX9" fmla="*/ 2348659 w 2541225"/>
              <a:gd name="connsiteY9" fmla="*/ 265719 h 53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41225" h="531437">
                <a:moveTo>
                  <a:pt x="2541225" y="0"/>
                </a:moveTo>
                <a:lnTo>
                  <a:pt x="1307450" y="0"/>
                </a:lnTo>
                <a:lnTo>
                  <a:pt x="1233775" y="0"/>
                </a:lnTo>
                <a:lnTo>
                  <a:pt x="0" y="0"/>
                </a:lnTo>
                <a:lnTo>
                  <a:pt x="192566" y="265719"/>
                </a:lnTo>
                <a:lnTo>
                  <a:pt x="0" y="531437"/>
                </a:lnTo>
                <a:lnTo>
                  <a:pt x="1233775" y="531437"/>
                </a:lnTo>
                <a:lnTo>
                  <a:pt x="1307450" y="531437"/>
                </a:lnTo>
                <a:lnTo>
                  <a:pt x="2541225" y="531437"/>
                </a:lnTo>
                <a:lnTo>
                  <a:pt x="2348659" y="26571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98000" rIns="198000" rtlCol="0" anchor="ctr"/>
          <a:lstStyle/>
          <a:p>
            <a:pPr algn="ctr"/>
            <a:r>
              <a:rPr lang="en-IN"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PHASE 1 </a:t>
            </a:r>
          </a:p>
        </p:txBody>
      </p:sp>
      <p:sp>
        <p:nvSpPr>
          <p:cNvPr id="131" name="Freeform: Shape 98">
            <a:extLst>
              <a:ext uri="{FF2B5EF4-FFF2-40B4-BE49-F238E27FC236}">
                <a16:creationId xmlns:a16="http://schemas.microsoft.com/office/drawing/2014/main" id="{638FF77F-5373-4CD5-83DB-5712D5D7255C}"/>
              </a:ext>
            </a:extLst>
          </p:cNvPr>
          <p:cNvSpPr/>
          <p:nvPr/>
        </p:nvSpPr>
        <p:spPr>
          <a:xfrm flipH="1">
            <a:off x="10921042" y="3981927"/>
            <a:ext cx="1198930" cy="891417"/>
          </a:xfrm>
          <a:custGeom>
            <a:avLst/>
            <a:gdLst>
              <a:gd name="connsiteX0" fmla="*/ 2541225 w 2541225"/>
              <a:gd name="connsiteY0" fmla="*/ 0 h 531437"/>
              <a:gd name="connsiteX1" fmla="*/ 1307450 w 2541225"/>
              <a:gd name="connsiteY1" fmla="*/ 0 h 531437"/>
              <a:gd name="connsiteX2" fmla="*/ 1233775 w 2541225"/>
              <a:gd name="connsiteY2" fmla="*/ 0 h 531437"/>
              <a:gd name="connsiteX3" fmla="*/ 0 w 2541225"/>
              <a:gd name="connsiteY3" fmla="*/ 0 h 531437"/>
              <a:gd name="connsiteX4" fmla="*/ 192566 w 2541225"/>
              <a:gd name="connsiteY4" fmla="*/ 265719 h 531437"/>
              <a:gd name="connsiteX5" fmla="*/ 0 w 2541225"/>
              <a:gd name="connsiteY5" fmla="*/ 531437 h 531437"/>
              <a:gd name="connsiteX6" fmla="*/ 1233775 w 2541225"/>
              <a:gd name="connsiteY6" fmla="*/ 531437 h 531437"/>
              <a:gd name="connsiteX7" fmla="*/ 1307450 w 2541225"/>
              <a:gd name="connsiteY7" fmla="*/ 531437 h 531437"/>
              <a:gd name="connsiteX8" fmla="*/ 2541225 w 2541225"/>
              <a:gd name="connsiteY8" fmla="*/ 531437 h 531437"/>
              <a:gd name="connsiteX9" fmla="*/ 2348659 w 2541225"/>
              <a:gd name="connsiteY9" fmla="*/ 265719 h 53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41225" h="531437">
                <a:moveTo>
                  <a:pt x="2541225" y="0"/>
                </a:moveTo>
                <a:lnTo>
                  <a:pt x="1307450" y="0"/>
                </a:lnTo>
                <a:lnTo>
                  <a:pt x="1233775" y="0"/>
                </a:lnTo>
                <a:lnTo>
                  <a:pt x="0" y="0"/>
                </a:lnTo>
                <a:lnTo>
                  <a:pt x="192566" y="265719"/>
                </a:lnTo>
                <a:lnTo>
                  <a:pt x="0" y="531437"/>
                </a:lnTo>
                <a:lnTo>
                  <a:pt x="1233775" y="531437"/>
                </a:lnTo>
                <a:lnTo>
                  <a:pt x="1307450" y="531437"/>
                </a:lnTo>
                <a:lnTo>
                  <a:pt x="2541225" y="531437"/>
                </a:lnTo>
                <a:lnTo>
                  <a:pt x="2348659" y="26571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98000" rIns="198000" rtlCol="0" anchor="ctr"/>
          <a:lstStyle/>
          <a:p>
            <a:pPr algn="ctr"/>
            <a:r>
              <a:rPr lang="en-IN"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PHASE 2</a:t>
            </a:r>
          </a:p>
        </p:txBody>
      </p:sp>
      <p:sp>
        <p:nvSpPr>
          <p:cNvPr id="134" name="TextBox 133">
            <a:extLst>
              <a:ext uri="{FF2B5EF4-FFF2-40B4-BE49-F238E27FC236}">
                <a16:creationId xmlns:a16="http://schemas.microsoft.com/office/drawing/2014/main" id="{94210C37-56AB-4565-8B5B-1931147C3601}"/>
              </a:ext>
            </a:extLst>
          </p:cNvPr>
          <p:cNvSpPr txBox="1"/>
          <p:nvPr/>
        </p:nvSpPr>
        <p:spPr>
          <a:xfrm>
            <a:off x="9612322" y="4901875"/>
            <a:ext cx="1250832" cy="2123658"/>
          </a:xfrm>
          <a:prstGeom prst="rect">
            <a:avLst/>
          </a:prstGeom>
          <a:noFill/>
        </p:spPr>
        <p:txBody>
          <a:bodyPr wrap="square" rtlCol="0">
            <a:spAutoFit/>
          </a:bodyPr>
          <a:lstStyle/>
          <a:p>
            <a:pPr marL="171450" indent="-171450">
              <a:buFont typeface="Arial" panose="020B0604020202020204" pitchFamily="34" charset="0"/>
              <a:buChar char="•"/>
            </a:pPr>
            <a:r>
              <a:rPr lang="en-US" sz="12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Business cases</a:t>
            </a:r>
          </a:p>
          <a:p>
            <a:pPr marL="171450" indent="-171450">
              <a:buFont typeface="Arial" panose="020B0604020202020204" pitchFamily="34" charset="0"/>
              <a:buChar char="•"/>
            </a:pPr>
            <a:r>
              <a:rPr lang="en-US" sz="12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Staff consultation</a:t>
            </a:r>
          </a:p>
          <a:p>
            <a:pPr marL="171450" indent="-171450">
              <a:buFont typeface="Arial" panose="020B0604020202020204" pitchFamily="34" charset="0"/>
              <a:buChar char="•"/>
            </a:pPr>
            <a:r>
              <a:rPr lang="en-US" sz="12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Internal planning and project management</a:t>
            </a:r>
          </a:p>
          <a:p>
            <a:pPr marL="171450" indent="-171450">
              <a:buFont typeface="Arial" panose="020B0604020202020204" pitchFamily="34" charset="0"/>
              <a:buChar char="•"/>
            </a:pPr>
            <a:r>
              <a:rPr lang="en-US" sz="12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Implement</a:t>
            </a:r>
          </a:p>
          <a:p>
            <a:pPr marL="171450" indent="-171450">
              <a:buFont typeface="Arial" panose="020B0604020202020204" pitchFamily="34" charset="0"/>
              <a:buChar char="•"/>
            </a:pPr>
            <a:r>
              <a:rPr lang="en-US" sz="12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Monitor benefit realisation</a:t>
            </a:r>
          </a:p>
          <a:p>
            <a:pPr marL="285750" indent="-285750">
              <a:buFont typeface="Arial" panose="020B0604020202020204" pitchFamily="34" charset="0"/>
              <a:buChar char="•"/>
            </a:pPr>
            <a:endParaRPr lang="en-US" sz="12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5" name="TextBox 134">
            <a:extLst>
              <a:ext uri="{FF2B5EF4-FFF2-40B4-BE49-F238E27FC236}">
                <a16:creationId xmlns:a16="http://schemas.microsoft.com/office/drawing/2014/main" id="{94210C37-56AB-4565-8B5B-1931147C3601}"/>
              </a:ext>
            </a:extLst>
          </p:cNvPr>
          <p:cNvSpPr txBox="1"/>
          <p:nvPr/>
        </p:nvSpPr>
        <p:spPr>
          <a:xfrm>
            <a:off x="10797371" y="4921889"/>
            <a:ext cx="1322601" cy="1569660"/>
          </a:xfrm>
          <a:prstGeom prst="rect">
            <a:avLst/>
          </a:prstGeom>
          <a:noFill/>
        </p:spPr>
        <p:txBody>
          <a:bodyPr wrap="square" rtlCol="0">
            <a:spAutoFit/>
          </a:bodyPr>
          <a:lstStyle/>
          <a:p>
            <a:pPr marL="285750" indent="-285750">
              <a:buFont typeface="Arial" panose="020B0604020202020204" pitchFamily="34" charset="0"/>
              <a:buChar char="•"/>
            </a:pPr>
            <a:r>
              <a:rPr lang="en-US" sz="12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Review phase 1 for lessons learnt</a:t>
            </a:r>
          </a:p>
          <a:p>
            <a:pPr marL="285750" indent="-285750">
              <a:buFont typeface="Arial" panose="020B0604020202020204" pitchFamily="34" charset="0"/>
              <a:buChar char="•"/>
            </a:pPr>
            <a:r>
              <a:rPr lang="en-US" sz="12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Approve and implement phase 2 taking into account learning</a:t>
            </a:r>
          </a:p>
        </p:txBody>
      </p:sp>
      <p:sp>
        <p:nvSpPr>
          <p:cNvPr id="136" name="Freeform: Shape 82">
            <a:extLst>
              <a:ext uri="{FF2B5EF4-FFF2-40B4-BE49-F238E27FC236}">
                <a16:creationId xmlns:a16="http://schemas.microsoft.com/office/drawing/2014/main" id="{39CFDE23-269D-47EC-ADC2-F75C5438ECA7}"/>
              </a:ext>
            </a:extLst>
          </p:cNvPr>
          <p:cNvSpPr/>
          <p:nvPr/>
        </p:nvSpPr>
        <p:spPr>
          <a:xfrm>
            <a:off x="10987879" y="1097410"/>
            <a:ext cx="1073078" cy="1293072"/>
          </a:xfrm>
          <a:custGeom>
            <a:avLst/>
            <a:gdLst>
              <a:gd name="connsiteX0" fmla="*/ 520604 w 1041208"/>
              <a:gd name="connsiteY0" fmla="*/ 0 h 1254668"/>
              <a:gd name="connsiteX1" fmla="*/ 1041208 w 1041208"/>
              <a:gd name="connsiteY1" fmla="*/ 520604 h 1254668"/>
              <a:gd name="connsiteX2" fmla="*/ 888727 w 1041208"/>
              <a:gd name="connsiteY2" fmla="*/ 888727 h 1254668"/>
              <a:gd name="connsiteX3" fmla="*/ 880743 w 1041208"/>
              <a:gd name="connsiteY3" fmla="*/ 895314 h 1254668"/>
              <a:gd name="connsiteX4" fmla="*/ 521389 w 1041208"/>
              <a:gd name="connsiteY4" fmla="*/ 1254668 h 1254668"/>
              <a:gd name="connsiteX5" fmla="*/ 169435 w 1041208"/>
              <a:gd name="connsiteY5" fmla="*/ 902715 h 1254668"/>
              <a:gd name="connsiteX6" fmla="*/ 152481 w 1041208"/>
              <a:gd name="connsiteY6" fmla="*/ 888727 h 1254668"/>
              <a:gd name="connsiteX7" fmla="*/ 0 w 1041208"/>
              <a:gd name="connsiteY7" fmla="*/ 520604 h 1254668"/>
              <a:gd name="connsiteX8" fmla="*/ 520604 w 1041208"/>
              <a:gd name="connsiteY8" fmla="*/ 0 h 125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208" h="1254668">
                <a:moveTo>
                  <a:pt x="520604" y="0"/>
                </a:moveTo>
                <a:cubicBezTo>
                  <a:pt x="808126" y="0"/>
                  <a:pt x="1041208" y="233082"/>
                  <a:pt x="1041208" y="520604"/>
                </a:cubicBezTo>
                <a:cubicBezTo>
                  <a:pt x="1041208" y="664365"/>
                  <a:pt x="982938" y="794516"/>
                  <a:pt x="888727" y="888727"/>
                </a:cubicBezTo>
                <a:lnTo>
                  <a:pt x="880743" y="895314"/>
                </a:lnTo>
                <a:lnTo>
                  <a:pt x="521389" y="1254668"/>
                </a:lnTo>
                <a:lnTo>
                  <a:pt x="169435" y="902715"/>
                </a:lnTo>
                <a:lnTo>
                  <a:pt x="152481" y="888727"/>
                </a:lnTo>
                <a:cubicBezTo>
                  <a:pt x="58270" y="794516"/>
                  <a:pt x="0" y="664365"/>
                  <a:pt x="0" y="520604"/>
                </a:cubicBezTo>
                <a:cubicBezTo>
                  <a:pt x="0" y="233082"/>
                  <a:pt x="233082" y="0"/>
                  <a:pt x="5206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360000" rtlCol="0" anchor="t"/>
          <a:lstStyle/>
          <a:p>
            <a:pPr algn="ctr"/>
            <a:endParaRPr lang="en-IN"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138" name="TextBox 137">
            <a:extLst>
              <a:ext uri="{FF2B5EF4-FFF2-40B4-BE49-F238E27FC236}">
                <a16:creationId xmlns:a16="http://schemas.microsoft.com/office/drawing/2014/main" id="{C8492D42-6037-4684-83A5-67960A242542}"/>
              </a:ext>
            </a:extLst>
          </p:cNvPr>
          <p:cNvSpPr txBox="1"/>
          <p:nvPr/>
        </p:nvSpPr>
        <p:spPr>
          <a:xfrm>
            <a:off x="10921042" y="1292617"/>
            <a:ext cx="1232265" cy="707886"/>
          </a:xfrm>
          <a:prstGeom prst="rect">
            <a:avLst/>
          </a:prstGeom>
          <a:noFill/>
        </p:spPr>
        <p:txBody>
          <a:bodyPr wrap="square" rtlCol="0">
            <a:spAutoFit/>
          </a:bodyPr>
          <a:lstStyle>
            <a:defPPr>
              <a:defRPr lang="en-US"/>
            </a:defPPr>
            <a:lvl1pPr algn="ctr">
              <a:defRPr sz="20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DEC- MAR 2022/23</a:t>
            </a:r>
          </a:p>
        </p:txBody>
      </p:sp>
      <p:sp>
        <p:nvSpPr>
          <p:cNvPr id="140" name="Oval 139">
            <a:extLst>
              <a:ext uri="{FF2B5EF4-FFF2-40B4-BE49-F238E27FC236}">
                <a16:creationId xmlns:a16="http://schemas.microsoft.com/office/drawing/2014/main" id="{6E3ED06D-417F-408E-8D81-D8B89E97BEFF}"/>
              </a:ext>
            </a:extLst>
          </p:cNvPr>
          <p:cNvSpPr/>
          <p:nvPr/>
        </p:nvSpPr>
        <p:spPr>
          <a:xfrm>
            <a:off x="11383310" y="2555106"/>
            <a:ext cx="282216" cy="2822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42" name="Straight Arrow Connector 141">
            <a:extLst>
              <a:ext uri="{FF2B5EF4-FFF2-40B4-BE49-F238E27FC236}">
                <a16:creationId xmlns:a16="http://schemas.microsoft.com/office/drawing/2014/main" id="{AB7E585E-1BE5-4930-8256-1B1DA56FAA06}"/>
              </a:ext>
            </a:extLst>
          </p:cNvPr>
          <p:cNvCxnSpPr>
            <a:cxnSpLocks/>
          </p:cNvCxnSpPr>
          <p:nvPr/>
        </p:nvCxnSpPr>
        <p:spPr>
          <a:xfrm flipV="1">
            <a:off x="6019556" y="2291705"/>
            <a:ext cx="0" cy="526802"/>
          </a:xfrm>
          <a:prstGeom prst="straightConnector1">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pic>
        <p:nvPicPr>
          <p:cNvPr id="77" name="Picture 76"/>
          <p:cNvPicPr/>
          <p:nvPr/>
        </p:nvPicPr>
        <p:blipFill>
          <a:blip r:embed="rId2"/>
          <a:stretch>
            <a:fillRect/>
          </a:stretch>
        </p:blipFill>
        <p:spPr>
          <a:xfrm>
            <a:off x="16847" y="-8089"/>
            <a:ext cx="3553097" cy="949371"/>
          </a:xfrm>
          <a:prstGeom prst="rect">
            <a:avLst/>
          </a:prstGeom>
        </p:spPr>
      </p:pic>
      <p:cxnSp>
        <p:nvCxnSpPr>
          <p:cNvPr id="80" name="Straight Arrow Connector 79">
            <a:extLst>
              <a:ext uri="{FF2B5EF4-FFF2-40B4-BE49-F238E27FC236}">
                <a16:creationId xmlns:a16="http://schemas.microsoft.com/office/drawing/2014/main" id="{F550CCB5-C2E2-4355-8AC7-C0FA4AA81D4B}"/>
              </a:ext>
            </a:extLst>
          </p:cNvPr>
          <p:cNvCxnSpPr>
            <a:cxnSpLocks/>
          </p:cNvCxnSpPr>
          <p:nvPr/>
        </p:nvCxnSpPr>
        <p:spPr>
          <a:xfrm flipV="1">
            <a:off x="2095180" y="2349714"/>
            <a:ext cx="25251" cy="1666431"/>
          </a:xfrm>
          <a:prstGeom prst="straightConnector1">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A1244727-4BF9-4C65-A85F-D406A5E1915B}"/>
              </a:ext>
            </a:extLst>
          </p:cNvPr>
          <p:cNvSpPr txBox="1"/>
          <p:nvPr/>
        </p:nvSpPr>
        <p:spPr>
          <a:xfrm>
            <a:off x="2956933" y="1265780"/>
            <a:ext cx="1113227" cy="707886"/>
          </a:xfrm>
          <a:prstGeom prst="rect">
            <a:avLst/>
          </a:prstGeom>
          <a:noFill/>
        </p:spPr>
        <p:txBody>
          <a:bodyPr wrap="square" rtlCol="0">
            <a:spAutoFit/>
          </a:bodyPr>
          <a:lstStyle/>
          <a:p>
            <a:pPr algn="ctr"/>
            <a:r>
              <a:rPr lang="en-IN"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SEP-DEC 2020</a:t>
            </a:r>
          </a:p>
        </p:txBody>
      </p:sp>
      <p:sp>
        <p:nvSpPr>
          <p:cNvPr id="85" name="Freeform: Shape 77">
            <a:extLst>
              <a:ext uri="{FF2B5EF4-FFF2-40B4-BE49-F238E27FC236}">
                <a16:creationId xmlns:a16="http://schemas.microsoft.com/office/drawing/2014/main" id="{0809BD16-DEF0-4169-A8E9-9DE5E829FC28}"/>
              </a:ext>
            </a:extLst>
          </p:cNvPr>
          <p:cNvSpPr/>
          <p:nvPr/>
        </p:nvSpPr>
        <p:spPr>
          <a:xfrm>
            <a:off x="1583892" y="1052175"/>
            <a:ext cx="1073078" cy="1293072"/>
          </a:xfrm>
          <a:custGeom>
            <a:avLst/>
            <a:gdLst>
              <a:gd name="connsiteX0" fmla="*/ 520604 w 1041208"/>
              <a:gd name="connsiteY0" fmla="*/ 0 h 1254668"/>
              <a:gd name="connsiteX1" fmla="*/ 1041208 w 1041208"/>
              <a:gd name="connsiteY1" fmla="*/ 520604 h 1254668"/>
              <a:gd name="connsiteX2" fmla="*/ 888727 w 1041208"/>
              <a:gd name="connsiteY2" fmla="*/ 888727 h 1254668"/>
              <a:gd name="connsiteX3" fmla="*/ 880743 w 1041208"/>
              <a:gd name="connsiteY3" fmla="*/ 895314 h 1254668"/>
              <a:gd name="connsiteX4" fmla="*/ 521389 w 1041208"/>
              <a:gd name="connsiteY4" fmla="*/ 1254668 h 1254668"/>
              <a:gd name="connsiteX5" fmla="*/ 169435 w 1041208"/>
              <a:gd name="connsiteY5" fmla="*/ 902715 h 1254668"/>
              <a:gd name="connsiteX6" fmla="*/ 152481 w 1041208"/>
              <a:gd name="connsiteY6" fmla="*/ 888727 h 1254668"/>
              <a:gd name="connsiteX7" fmla="*/ 0 w 1041208"/>
              <a:gd name="connsiteY7" fmla="*/ 520604 h 1254668"/>
              <a:gd name="connsiteX8" fmla="*/ 520604 w 1041208"/>
              <a:gd name="connsiteY8" fmla="*/ 0 h 125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208" h="1254668">
                <a:moveTo>
                  <a:pt x="520604" y="0"/>
                </a:moveTo>
                <a:cubicBezTo>
                  <a:pt x="808126" y="0"/>
                  <a:pt x="1041208" y="233082"/>
                  <a:pt x="1041208" y="520604"/>
                </a:cubicBezTo>
                <a:cubicBezTo>
                  <a:pt x="1041208" y="664365"/>
                  <a:pt x="982938" y="794516"/>
                  <a:pt x="888727" y="888727"/>
                </a:cubicBezTo>
                <a:lnTo>
                  <a:pt x="880743" y="895314"/>
                </a:lnTo>
                <a:lnTo>
                  <a:pt x="521389" y="1254668"/>
                </a:lnTo>
                <a:lnTo>
                  <a:pt x="169435" y="902715"/>
                </a:lnTo>
                <a:lnTo>
                  <a:pt x="152481" y="888727"/>
                </a:lnTo>
                <a:cubicBezTo>
                  <a:pt x="58270" y="794516"/>
                  <a:pt x="0" y="664365"/>
                  <a:pt x="0" y="520604"/>
                </a:cubicBezTo>
                <a:cubicBezTo>
                  <a:pt x="0" y="233082"/>
                  <a:pt x="233082" y="0"/>
                  <a:pt x="5206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360000" rtlCol="0" anchor="t"/>
          <a:lstStyle/>
          <a:p>
            <a:pPr algn="ctr"/>
            <a:endParaRPr lang="en-IN"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86" name="Freeform: Shape 77">
            <a:extLst>
              <a:ext uri="{FF2B5EF4-FFF2-40B4-BE49-F238E27FC236}">
                <a16:creationId xmlns:a16="http://schemas.microsoft.com/office/drawing/2014/main" id="{0809BD16-DEF0-4169-A8E9-9DE5E829FC28}"/>
              </a:ext>
            </a:extLst>
          </p:cNvPr>
          <p:cNvSpPr/>
          <p:nvPr/>
        </p:nvSpPr>
        <p:spPr>
          <a:xfrm>
            <a:off x="2874204" y="973187"/>
            <a:ext cx="1073078" cy="1293072"/>
          </a:xfrm>
          <a:custGeom>
            <a:avLst/>
            <a:gdLst>
              <a:gd name="connsiteX0" fmla="*/ 520604 w 1041208"/>
              <a:gd name="connsiteY0" fmla="*/ 0 h 1254668"/>
              <a:gd name="connsiteX1" fmla="*/ 1041208 w 1041208"/>
              <a:gd name="connsiteY1" fmla="*/ 520604 h 1254668"/>
              <a:gd name="connsiteX2" fmla="*/ 888727 w 1041208"/>
              <a:gd name="connsiteY2" fmla="*/ 888727 h 1254668"/>
              <a:gd name="connsiteX3" fmla="*/ 880743 w 1041208"/>
              <a:gd name="connsiteY3" fmla="*/ 895314 h 1254668"/>
              <a:gd name="connsiteX4" fmla="*/ 521389 w 1041208"/>
              <a:gd name="connsiteY4" fmla="*/ 1254668 h 1254668"/>
              <a:gd name="connsiteX5" fmla="*/ 169435 w 1041208"/>
              <a:gd name="connsiteY5" fmla="*/ 902715 h 1254668"/>
              <a:gd name="connsiteX6" fmla="*/ 152481 w 1041208"/>
              <a:gd name="connsiteY6" fmla="*/ 888727 h 1254668"/>
              <a:gd name="connsiteX7" fmla="*/ 0 w 1041208"/>
              <a:gd name="connsiteY7" fmla="*/ 520604 h 1254668"/>
              <a:gd name="connsiteX8" fmla="*/ 520604 w 1041208"/>
              <a:gd name="connsiteY8" fmla="*/ 0 h 125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208" h="1254668">
                <a:moveTo>
                  <a:pt x="520604" y="0"/>
                </a:moveTo>
                <a:cubicBezTo>
                  <a:pt x="808126" y="0"/>
                  <a:pt x="1041208" y="233082"/>
                  <a:pt x="1041208" y="520604"/>
                </a:cubicBezTo>
                <a:cubicBezTo>
                  <a:pt x="1041208" y="664365"/>
                  <a:pt x="982938" y="794516"/>
                  <a:pt x="888727" y="888727"/>
                </a:cubicBezTo>
                <a:lnTo>
                  <a:pt x="880743" y="895314"/>
                </a:lnTo>
                <a:lnTo>
                  <a:pt x="521389" y="1254668"/>
                </a:lnTo>
                <a:lnTo>
                  <a:pt x="169435" y="902715"/>
                </a:lnTo>
                <a:lnTo>
                  <a:pt x="152481" y="888727"/>
                </a:lnTo>
                <a:cubicBezTo>
                  <a:pt x="58270" y="794516"/>
                  <a:pt x="0" y="664365"/>
                  <a:pt x="0" y="520604"/>
                </a:cubicBezTo>
                <a:cubicBezTo>
                  <a:pt x="0" y="233082"/>
                  <a:pt x="233082" y="0"/>
                  <a:pt x="5206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360000" rtlCol="0" anchor="t"/>
          <a:lstStyle/>
          <a:p>
            <a:pPr algn="ctr"/>
            <a:endParaRPr lang="en-IN"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94" name="Freeform: Shape 77">
            <a:extLst>
              <a:ext uri="{FF2B5EF4-FFF2-40B4-BE49-F238E27FC236}">
                <a16:creationId xmlns:a16="http://schemas.microsoft.com/office/drawing/2014/main" id="{0809BD16-DEF0-4169-A8E9-9DE5E829FC28}"/>
              </a:ext>
            </a:extLst>
          </p:cNvPr>
          <p:cNvSpPr/>
          <p:nvPr/>
        </p:nvSpPr>
        <p:spPr>
          <a:xfrm>
            <a:off x="4194742" y="998633"/>
            <a:ext cx="1073078" cy="1293072"/>
          </a:xfrm>
          <a:custGeom>
            <a:avLst/>
            <a:gdLst>
              <a:gd name="connsiteX0" fmla="*/ 520604 w 1041208"/>
              <a:gd name="connsiteY0" fmla="*/ 0 h 1254668"/>
              <a:gd name="connsiteX1" fmla="*/ 1041208 w 1041208"/>
              <a:gd name="connsiteY1" fmla="*/ 520604 h 1254668"/>
              <a:gd name="connsiteX2" fmla="*/ 888727 w 1041208"/>
              <a:gd name="connsiteY2" fmla="*/ 888727 h 1254668"/>
              <a:gd name="connsiteX3" fmla="*/ 880743 w 1041208"/>
              <a:gd name="connsiteY3" fmla="*/ 895314 h 1254668"/>
              <a:gd name="connsiteX4" fmla="*/ 521389 w 1041208"/>
              <a:gd name="connsiteY4" fmla="*/ 1254668 h 1254668"/>
              <a:gd name="connsiteX5" fmla="*/ 169435 w 1041208"/>
              <a:gd name="connsiteY5" fmla="*/ 902715 h 1254668"/>
              <a:gd name="connsiteX6" fmla="*/ 152481 w 1041208"/>
              <a:gd name="connsiteY6" fmla="*/ 888727 h 1254668"/>
              <a:gd name="connsiteX7" fmla="*/ 0 w 1041208"/>
              <a:gd name="connsiteY7" fmla="*/ 520604 h 1254668"/>
              <a:gd name="connsiteX8" fmla="*/ 520604 w 1041208"/>
              <a:gd name="connsiteY8" fmla="*/ 0 h 125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208" h="1254668">
                <a:moveTo>
                  <a:pt x="520604" y="0"/>
                </a:moveTo>
                <a:cubicBezTo>
                  <a:pt x="808126" y="0"/>
                  <a:pt x="1041208" y="233082"/>
                  <a:pt x="1041208" y="520604"/>
                </a:cubicBezTo>
                <a:cubicBezTo>
                  <a:pt x="1041208" y="664365"/>
                  <a:pt x="982938" y="794516"/>
                  <a:pt x="888727" y="888727"/>
                </a:cubicBezTo>
                <a:lnTo>
                  <a:pt x="880743" y="895314"/>
                </a:lnTo>
                <a:lnTo>
                  <a:pt x="521389" y="1254668"/>
                </a:lnTo>
                <a:lnTo>
                  <a:pt x="169435" y="902715"/>
                </a:lnTo>
                <a:lnTo>
                  <a:pt x="152481" y="888727"/>
                </a:lnTo>
                <a:cubicBezTo>
                  <a:pt x="58270" y="794516"/>
                  <a:pt x="0" y="664365"/>
                  <a:pt x="0" y="520604"/>
                </a:cubicBezTo>
                <a:cubicBezTo>
                  <a:pt x="0" y="233082"/>
                  <a:pt x="233082" y="0"/>
                  <a:pt x="5206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360000" rtlCol="0" anchor="t"/>
          <a:lstStyle/>
          <a:p>
            <a:pPr algn="ctr"/>
            <a:endParaRPr lang="en-IN"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95" name="Freeform: Shape 77">
            <a:extLst>
              <a:ext uri="{FF2B5EF4-FFF2-40B4-BE49-F238E27FC236}">
                <a16:creationId xmlns:a16="http://schemas.microsoft.com/office/drawing/2014/main" id="{0809BD16-DEF0-4169-A8E9-9DE5E829FC28}"/>
              </a:ext>
            </a:extLst>
          </p:cNvPr>
          <p:cNvSpPr/>
          <p:nvPr/>
        </p:nvSpPr>
        <p:spPr>
          <a:xfrm>
            <a:off x="5494207" y="998633"/>
            <a:ext cx="1073078" cy="1293072"/>
          </a:xfrm>
          <a:custGeom>
            <a:avLst/>
            <a:gdLst>
              <a:gd name="connsiteX0" fmla="*/ 520604 w 1041208"/>
              <a:gd name="connsiteY0" fmla="*/ 0 h 1254668"/>
              <a:gd name="connsiteX1" fmla="*/ 1041208 w 1041208"/>
              <a:gd name="connsiteY1" fmla="*/ 520604 h 1254668"/>
              <a:gd name="connsiteX2" fmla="*/ 888727 w 1041208"/>
              <a:gd name="connsiteY2" fmla="*/ 888727 h 1254668"/>
              <a:gd name="connsiteX3" fmla="*/ 880743 w 1041208"/>
              <a:gd name="connsiteY3" fmla="*/ 895314 h 1254668"/>
              <a:gd name="connsiteX4" fmla="*/ 521389 w 1041208"/>
              <a:gd name="connsiteY4" fmla="*/ 1254668 h 1254668"/>
              <a:gd name="connsiteX5" fmla="*/ 169435 w 1041208"/>
              <a:gd name="connsiteY5" fmla="*/ 902715 h 1254668"/>
              <a:gd name="connsiteX6" fmla="*/ 152481 w 1041208"/>
              <a:gd name="connsiteY6" fmla="*/ 888727 h 1254668"/>
              <a:gd name="connsiteX7" fmla="*/ 0 w 1041208"/>
              <a:gd name="connsiteY7" fmla="*/ 520604 h 1254668"/>
              <a:gd name="connsiteX8" fmla="*/ 520604 w 1041208"/>
              <a:gd name="connsiteY8" fmla="*/ 0 h 125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208" h="1254668">
                <a:moveTo>
                  <a:pt x="520604" y="0"/>
                </a:moveTo>
                <a:cubicBezTo>
                  <a:pt x="808126" y="0"/>
                  <a:pt x="1041208" y="233082"/>
                  <a:pt x="1041208" y="520604"/>
                </a:cubicBezTo>
                <a:cubicBezTo>
                  <a:pt x="1041208" y="664365"/>
                  <a:pt x="982938" y="794516"/>
                  <a:pt x="888727" y="888727"/>
                </a:cubicBezTo>
                <a:lnTo>
                  <a:pt x="880743" y="895314"/>
                </a:lnTo>
                <a:lnTo>
                  <a:pt x="521389" y="1254668"/>
                </a:lnTo>
                <a:lnTo>
                  <a:pt x="169435" y="902715"/>
                </a:lnTo>
                <a:lnTo>
                  <a:pt x="152481" y="888727"/>
                </a:lnTo>
                <a:cubicBezTo>
                  <a:pt x="58270" y="794516"/>
                  <a:pt x="0" y="664365"/>
                  <a:pt x="0" y="520604"/>
                </a:cubicBezTo>
                <a:cubicBezTo>
                  <a:pt x="0" y="233082"/>
                  <a:pt x="233082" y="0"/>
                  <a:pt x="5206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360000" rtlCol="0" anchor="t"/>
          <a:lstStyle/>
          <a:p>
            <a:pPr algn="ctr"/>
            <a:endParaRPr lang="en-IN"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96" name="TextBox 95">
            <a:extLst>
              <a:ext uri="{FF2B5EF4-FFF2-40B4-BE49-F238E27FC236}">
                <a16:creationId xmlns:a16="http://schemas.microsoft.com/office/drawing/2014/main" id="{A1244727-4BF9-4C65-A85F-D406A5E1915B}"/>
              </a:ext>
            </a:extLst>
          </p:cNvPr>
          <p:cNvSpPr txBox="1"/>
          <p:nvPr/>
        </p:nvSpPr>
        <p:spPr>
          <a:xfrm>
            <a:off x="1753610" y="1199341"/>
            <a:ext cx="698654" cy="707886"/>
          </a:xfrm>
          <a:prstGeom prst="rect">
            <a:avLst/>
          </a:prstGeom>
          <a:noFill/>
        </p:spPr>
        <p:txBody>
          <a:bodyPr wrap="none" rtlCol="0">
            <a:spAutoFit/>
          </a:bodyPr>
          <a:lstStyle/>
          <a:p>
            <a:pPr algn="ctr"/>
            <a:r>
              <a:rPr lang="en-IN"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MAR</a:t>
            </a:r>
          </a:p>
          <a:p>
            <a:pPr algn="ctr"/>
            <a:r>
              <a:rPr lang="en-IN"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2021</a:t>
            </a:r>
          </a:p>
        </p:txBody>
      </p:sp>
      <p:sp>
        <p:nvSpPr>
          <p:cNvPr id="98" name="TextBox 97">
            <a:extLst>
              <a:ext uri="{FF2B5EF4-FFF2-40B4-BE49-F238E27FC236}">
                <a16:creationId xmlns:a16="http://schemas.microsoft.com/office/drawing/2014/main" id="{A1244727-4BF9-4C65-A85F-D406A5E1915B}"/>
              </a:ext>
            </a:extLst>
          </p:cNvPr>
          <p:cNvSpPr txBox="1"/>
          <p:nvPr/>
        </p:nvSpPr>
        <p:spPr>
          <a:xfrm>
            <a:off x="3079422" y="1192565"/>
            <a:ext cx="698654" cy="707886"/>
          </a:xfrm>
          <a:prstGeom prst="rect">
            <a:avLst/>
          </a:prstGeom>
          <a:noFill/>
        </p:spPr>
        <p:txBody>
          <a:bodyPr wrap="none" rtlCol="0">
            <a:spAutoFit/>
          </a:bodyPr>
          <a:lstStyle/>
          <a:p>
            <a:pPr algn="ctr"/>
            <a:r>
              <a:rPr lang="en-IN"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APR</a:t>
            </a:r>
          </a:p>
          <a:p>
            <a:pPr algn="ctr"/>
            <a:r>
              <a:rPr lang="en-IN"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2021</a:t>
            </a:r>
          </a:p>
        </p:txBody>
      </p:sp>
      <p:sp>
        <p:nvSpPr>
          <p:cNvPr id="100" name="TextBox 99">
            <a:extLst>
              <a:ext uri="{FF2B5EF4-FFF2-40B4-BE49-F238E27FC236}">
                <a16:creationId xmlns:a16="http://schemas.microsoft.com/office/drawing/2014/main" id="{A1244727-4BF9-4C65-A85F-D406A5E1915B}"/>
              </a:ext>
            </a:extLst>
          </p:cNvPr>
          <p:cNvSpPr txBox="1"/>
          <p:nvPr/>
        </p:nvSpPr>
        <p:spPr>
          <a:xfrm>
            <a:off x="4266279" y="1192565"/>
            <a:ext cx="1022076" cy="707886"/>
          </a:xfrm>
          <a:prstGeom prst="rect">
            <a:avLst/>
          </a:prstGeom>
          <a:noFill/>
        </p:spPr>
        <p:txBody>
          <a:bodyPr wrap="none" rtlCol="0">
            <a:spAutoFit/>
          </a:bodyPr>
          <a:lstStyle/>
          <a:p>
            <a:pPr algn="ctr"/>
            <a:r>
              <a:rPr lang="en-IN"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MAY-JUN</a:t>
            </a:r>
          </a:p>
          <a:p>
            <a:pPr algn="ctr"/>
            <a:r>
              <a:rPr lang="en-IN"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2021</a:t>
            </a:r>
          </a:p>
        </p:txBody>
      </p:sp>
      <p:sp>
        <p:nvSpPr>
          <p:cNvPr id="102" name="TextBox 101">
            <a:extLst>
              <a:ext uri="{FF2B5EF4-FFF2-40B4-BE49-F238E27FC236}">
                <a16:creationId xmlns:a16="http://schemas.microsoft.com/office/drawing/2014/main" id="{A1244727-4BF9-4C65-A85F-D406A5E1915B}"/>
              </a:ext>
            </a:extLst>
          </p:cNvPr>
          <p:cNvSpPr txBox="1"/>
          <p:nvPr/>
        </p:nvSpPr>
        <p:spPr>
          <a:xfrm>
            <a:off x="5576085" y="1225210"/>
            <a:ext cx="964881" cy="707886"/>
          </a:xfrm>
          <a:prstGeom prst="rect">
            <a:avLst/>
          </a:prstGeom>
          <a:noFill/>
        </p:spPr>
        <p:txBody>
          <a:bodyPr wrap="none" rtlCol="0">
            <a:spAutoFit/>
          </a:bodyPr>
          <a:lstStyle/>
          <a:p>
            <a:pPr algn="ctr"/>
            <a:r>
              <a:rPr lang="en-IN"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JUL-DEC</a:t>
            </a:r>
          </a:p>
          <a:p>
            <a:pPr algn="ctr"/>
            <a:r>
              <a:rPr lang="en-IN"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2021</a:t>
            </a:r>
          </a:p>
        </p:txBody>
      </p:sp>
      <p:grpSp>
        <p:nvGrpSpPr>
          <p:cNvPr id="104" name="Group 103">
            <a:extLst>
              <a:ext uri="{FF2B5EF4-FFF2-40B4-BE49-F238E27FC236}">
                <a16:creationId xmlns:a16="http://schemas.microsoft.com/office/drawing/2014/main" id="{4DC9F05A-D1D4-42EC-8591-2DA6F20A1D24}"/>
              </a:ext>
            </a:extLst>
          </p:cNvPr>
          <p:cNvGrpSpPr/>
          <p:nvPr/>
        </p:nvGrpSpPr>
        <p:grpSpPr>
          <a:xfrm>
            <a:off x="2751326" y="3970240"/>
            <a:ext cx="2051447" cy="1258130"/>
            <a:chOff x="2635137" y="1705084"/>
            <a:chExt cx="2925275" cy="907629"/>
          </a:xfrm>
        </p:grpSpPr>
        <p:sp>
          <p:nvSpPr>
            <p:cNvPr id="105" name="Freeform: Shape 88">
              <a:extLst>
                <a:ext uri="{FF2B5EF4-FFF2-40B4-BE49-F238E27FC236}">
                  <a16:creationId xmlns:a16="http://schemas.microsoft.com/office/drawing/2014/main" id="{4F55ACA5-00BC-4260-A58C-C7D346D8B4C9}"/>
                </a:ext>
              </a:extLst>
            </p:cNvPr>
            <p:cNvSpPr/>
            <p:nvPr/>
          </p:nvSpPr>
          <p:spPr>
            <a:xfrm flipH="1">
              <a:off x="2635137" y="1705084"/>
              <a:ext cx="1880600" cy="689277"/>
            </a:xfrm>
            <a:custGeom>
              <a:avLst/>
              <a:gdLst>
                <a:gd name="connsiteX0" fmla="*/ 2541225 w 2541225"/>
                <a:gd name="connsiteY0" fmla="*/ 0 h 531437"/>
                <a:gd name="connsiteX1" fmla="*/ 1307450 w 2541225"/>
                <a:gd name="connsiteY1" fmla="*/ 0 h 531437"/>
                <a:gd name="connsiteX2" fmla="*/ 1233775 w 2541225"/>
                <a:gd name="connsiteY2" fmla="*/ 0 h 531437"/>
                <a:gd name="connsiteX3" fmla="*/ 0 w 2541225"/>
                <a:gd name="connsiteY3" fmla="*/ 0 h 531437"/>
                <a:gd name="connsiteX4" fmla="*/ 192566 w 2541225"/>
                <a:gd name="connsiteY4" fmla="*/ 265719 h 531437"/>
                <a:gd name="connsiteX5" fmla="*/ 0 w 2541225"/>
                <a:gd name="connsiteY5" fmla="*/ 531437 h 531437"/>
                <a:gd name="connsiteX6" fmla="*/ 1233775 w 2541225"/>
                <a:gd name="connsiteY6" fmla="*/ 531437 h 531437"/>
                <a:gd name="connsiteX7" fmla="*/ 1307450 w 2541225"/>
                <a:gd name="connsiteY7" fmla="*/ 531437 h 531437"/>
                <a:gd name="connsiteX8" fmla="*/ 2541225 w 2541225"/>
                <a:gd name="connsiteY8" fmla="*/ 531437 h 531437"/>
                <a:gd name="connsiteX9" fmla="*/ 2348659 w 2541225"/>
                <a:gd name="connsiteY9" fmla="*/ 265719 h 53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41225" h="531437">
                  <a:moveTo>
                    <a:pt x="2541225" y="0"/>
                  </a:moveTo>
                  <a:lnTo>
                    <a:pt x="1307450" y="0"/>
                  </a:lnTo>
                  <a:lnTo>
                    <a:pt x="1233775" y="0"/>
                  </a:lnTo>
                  <a:lnTo>
                    <a:pt x="0" y="0"/>
                  </a:lnTo>
                  <a:lnTo>
                    <a:pt x="192566" y="265719"/>
                  </a:lnTo>
                  <a:lnTo>
                    <a:pt x="0" y="531437"/>
                  </a:lnTo>
                  <a:lnTo>
                    <a:pt x="1233775" y="531437"/>
                  </a:lnTo>
                  <a:lnTo>
                    <a:pt x="1307450" y="531437"/>
                  </a:lnTo>
                  <a:lnTo>
                    <a:pt x="2541225" y="531437"/>
                  </a:lnTo>
                  <a:lnTo>
                    <a:pt x="2348659" y="26571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98000" rIns="198000" rtlCol="0" anchor="ctr"/>
            <a:lstStyle/>
            <a:p>
              <a:pPr algn="ctr"/>
              <a:r>
                <a:rPr lang="en-IN"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BOARD APPROVAL &amp; IMPLEMENT</a:t>
              </a:r>
            </a:p>
          </p:txBody>
        </p:sp>
        <p:sp>
          <p:nvSpPr>
            <p:cNvPr id="107" name="TextBox 106">
              <a:extLst>
                <a:ext uri="{FF2B5EF4-FFF2-40B4-BE49-F238E27FC236}">
                  <a16:creationId xmlns:a16="http://schemas.microsoft.com/office/drawing/2014/main" id="{C8492D42-6037-4684-83A5-67960A242542}"/>
                </a:ext>
              </a:extLst>
            </p:cNvPr>
            <p:cNvSpPr txBox="1"/>
            <p:nvPr/>
          </p:nvSpPr>
          <p:spPr>
            <a:xfrm>
              <a:off x="3601113" y="2314077"/>
              <a:ext cx="1959299" cy="298636"/>
            </a:xfrm>
            <a:prstGeom prst="rect">
              <a:avLst/>
            </a:prstGeom>
            <a:noFill/>
          </p:spPr>
          <p:txBody>
            <a:bodyPr wrap="square" rtlCol="0">
              <a:spAutoFit/>
            </a:bodyPr>
            <a:lstStyle/>
            <a:p>
              <a:endParaRPr lang="en-US" sz="14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18" name="TextBox 117">
            <a:extLst>
              <a:ext uri="{FF2B5EF4-FFF2-40B4-BE49-F238E27FC236}">
                <a16:creationId xmlns:a16="http://schemas.microsoft.com/office/drawing/2014/main" id="{94210C37-56AB-4565-8B5B-1931147C3601}"/>
              </a:ext>
            </a:extLst>
          </p:cNvPr>
          <p:cNvSpPr txBox="1"/>
          <p:nvPr/>
        </p:nvSpPr>
        <p:spPr>
          <a:xfrm>
            <a:off x="2699418" y="4935186"/>
            <a:ext cx="1592548" cy="1938992"/>
          </a:xfrm>
          <a:prstGeom prst="rect">
            <a:avLst/>
          </a:prstGeom>
          <a:noFill/>
        </p:spPr>
        <p:txBody>
          <a:bodyPr wrap="square" rtlCol="0">
            <a:spAutoFit/>
          </a:bodyPr>
          <a:lstStyle/>
          <a:p>
            <a:pPr marL="171450" indent="-171450">
              <a:buFont typeface="Arial" panose="020B0604020202020204" pitchFamily="34" charset="0"/>
              <a:buChar char="•"/>
            </a:pPr>
            <a:r>
              <a:rPr lang="en-US" sz="12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Approve plans and governance</a:t>
            </a:r>
          </a:p>
          <a:p>
            <a:pPr marL="171450" indent="-171450">
              <a:buFont typeface="Arial" panose="020B0604020202020204" pitchFamily="34" charset="0"/>
              <a:buChar char="•"/>
            </a:pPr>
            <a:r>
              <a:rPr lang="en-US" sz="12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Support as priority and commit resources</a:t>
            </a:r>
          </a:p>
          <a:p>
            <a:pPr marL="171450" indent="-171450">
              <a:buFont typeface="Arial" panose="020B0604020202020204" pitchFamily="34" charset="0"/>
              <a:buChar char="•"/>
            </a:pPr>
            <a:r>
              <a:rPr lang="en-US" sz="12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Detailed planning with leads</a:t>
            </a:r>
          </a:p>
          <a:p>
            <a:pPr marL="171450" indent="-171450">
              <a:buFont typeface="Arial" panose="020B0604020202020204" pitchFamily="34" charset="0"/>
              <a:buChar char="•"/>
            </a:pPr>
            <a:r>
              <a:rPr lang="en-US" sz="12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Commit resources</a:t>
            </a:r>
          </a:p>
          <a:p>
            <a:pPr marL="171450" indent="-171450">
              <a:buFont typeface="Arial" panose="020B0604020202020204" pitchFamily="34" charset="0"/>
              <a:buChar char="•"/>
            </a:pPr>
            <a:r>
              <a:rPr lang="en-US" sz="12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Agree Vision &amp; next steps</a:t>
            </a:r>
          </a:p>
          <a:p>
            <a:pPr marL="285750" indent="-285750">
              <a:buFont typeface="Arial" panose="020B0604020202020204" pitchFamily="34" charset="0"/>
              <a:buChar char="•"/>
            </a:pPr>
            <a:endParaRPr lang="en-US" sz="12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1" name="Freeform: Shape 98">
            <a:extLst>
              <a:ext uri="{FF2B5EF4-FFF2-40B4-BE49-F238E27FC236}">
                <a16:creationId xmlns:a16="http://schemas.microsoft.com/office/drawing/2014/main" id="{638FF77F-5373-4CD5-83DB-5712D5D7255C}"/>
              </a:ext>
            </a:extLst>
          </p:cNvPr>
          <p:cNvSpPr/>
          <p:nvPr/>
        </p:nvSpPr>
        <p:spPr>
          <a:xfrm flipH="1">
            <a:off x="4055135" y="3989129"/>
            <a:ext cx="1275990" cy="946057"/>
          </a:xfrm>
          <a:custGeom>
            <a:avLst/>
            <a:gdLst>
              <a:gd name="connsiteX0" fmla="*/ 2541225 w 2541225"/>
              <a:gd name="connsiteY0" fmla="*/ 0 h 531437"/>
              <a:gd name="connsiteX1" fmla="*/ 1307450 w 2541225"/>
              <a:gd name="connsiteY1" fmla="*/ 0 h 531437"/>
              <a:gd name="connsiteX2" fmla="*/ 1233775 w 2541225"/>
              <a:gd name="connsiteY2" fmla="*/ 0 h 531437"/>
              <a:gd name="connsiteX3" fmla="*/ 0 w 2541225"/>
              <a:gd name="connsiteY3" fmla="*/ 0 h 531437"/>
              <a:gd name="connsiteX4" fmla="*/ 192566 w 2541225"/>
              <a:gd name="connsiteY4" fmla="*/ 265719 h 531437"/>
              <a:gd name="connsiteX5" fmla="*/ 0 w 2541225"/>
              <a:gd name="connsiteY5" fmla="*/ 531437 h 531437"/>
              <a:gd name="connsiteX6" fmla="*/ 1233775 w 2541225"/>
              <a:gd name="connsiteY6" fmla="*/ 531437 h 531437"/>
              <a:gd name="connsiteX7" fmla="*/ 1307450 w 2541225"/>
              <a:gd name="connsiteY7" fmla="*/ 531437 h 531437"/>
              <a:gd name="connsiteX8" fmla="*/ 2541225 w 2541225"/>
              <a:gd name="connsiteY8" fmla="*/ 531437 h 531437"/>
              <a:gd name="connsiteX9" fmla="*/ 2348659 w 2541225"/>
              <a:gd name="connsiteY9" fmla="*/ 265719 h 53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41225" h="531437">
                <a:moveTo>
                  <a:pt x="2541225" y="0"/>
                </a:moveTo>
                <a:lnTo>
                  <a:pt x="1307450" y="0"/>
                </a:lnTo>
                <a:lnTo>
                  <a:pt x="1233775" y="0"/>
                </a:lnTo>
                <a:lnTo>
                  <a:pt x="0" y="0"/>
                </a:lnTo>
                <a:lnTo>
                  <a:pt x="192566" y="265719"/>
                </a:lnTo>
                <a:lnTo>
                  <a:pt x="0" y="531437"/>
                </a:lnTo>
                <a:lnTo>
                  <a:pt x="1233775" y="531437"/>
                </a:lnTo>
                <a:lnTo>
                  <a:pt x="1307450" y="531437"/>
                </a:lnTo>
                <a:lnTo>
                  <a:pt x="2541225" y="531437"/>
                </a:lnTo>
                <a:lnTo>
                  <a:pt x="2348659" y="26571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98000" rIns="198000" rtlCol="0" anchor="ctr"/>
          <a:lstStyle/>
          <a:p>
            <a:pPr algn="ctr"/>
            <a:r>
              <a:rPr lang="en-IN"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LAUNCH &amp; ANALYSE</a:t>
            </a:r>
          </a:p>
        </p:txBody>
      </p:sp>
      <p:sp>
        <p:nvSpPr>
          <p:cNvPr id="123" name="Oval 122">
            <a:extLst>
              <a:ext uri="{FF2B5EF4-FFF2-40B4-BE49-F238E27FC236}">
                <a16:creationId xmlns:a16="http://schemas.microsoft.com/office/drawing/2014/main" id="{211CCFC2-49CC-4239-BE94-47B7C64511FD}"/>
              </a:ext>
            </a:extLst>
          </p:cNvPr>
          <p:cNvSpPr/>
          <p:nvPr/>
        </p:nvSpPr>
        <p:spPr>
          <a:xfrm>
            <a:off x="5878448" y="2467288"/>
            <a:ext cx="282216" cy="2822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5" name="Oval 124">
            <a:extLst>
              <a:ext uri="{FF2B5EF4-FFF2-40B4-BE49-F238E27FC236}">
                <a16:creationId xmlns:a16="http://schemas.microsoft.com/office/drawing/2014/main" id="{A4B4C3CE-62E5-46D0-9EBB-9F8C0E211253}"/>
              </a:ext>
            </a:extLst>
          </p:cNvPr>
          <p:cNvSpPr/>
          <p:nvPr/>
        </p:nvSpPr>
        <p:spPr>
          <a:xfrm>
            <a:off x="3255984" y="2488036"/>
            <a:ext cx="282216" cy="2822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6" name="TextBox 145">
            <a:extLst>
              <a:ext uri="{FF2B5EF4-FFF2-40B4-BE49-F238E27FC236}">
                <a16:creationId xmlns:a16="http://schemas.microsoft.com/office/drawing/2014/main" id="{94210C37-56AB-4565-8B5B-1931147C3601}"/>
              </a:ext>
            </a:extLst>
          </p:cNvPr>
          <p:cNvSpPr txBox="1"/>
          <p:nvPr/>
        </p:nvSpPr>
        <p:spPr>
          <a:xfrm>
            <a:off x="3942385" y="4918719"/>
            <a:ext cx="1669864" cy="1938992"/>
          </a:xfrm>
          <a:prstGeom prst="rect">
            <a:avLst/>
          </a:prstGeom>
          <a:noFill/>
        </p:spPr>
        <p:txBody>
          <a:bodyPr wrap="square" rtlCol="0">
            <a:spAutoFit/>
          </a:bodyPr>
          <a:lstStyle/>
          <a:p>
            <a:pPr marL="171450" indent="-171450">
              <a:buFont typeface="Arial" panose="020B0604020202020204" pitchFamily="34" charset="0"/>
              <a:buChar char="•"/>
            </a:pPr>
            <a:r>
              <a:rPr lang="en-US" sz="12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Detailed planning with leads</a:t>
            </a:r>
          </a:p>
          <a:p>
            <a:pPr marL="171450" indent="-171450">
              <a:buFont typeface="Arial" panose="020B0604020202020204" pitchFamily="34" charset="0"/>
              <a:buChar char="•"/>
            </a:pPr>
            <a:r>
              <a:rPr lang="en-US" sz="12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Launch Event</a:t>
            </a:r>
          </a:p>
          <a:p>
            <a:pPr marL="171450" indent="-171450">
              <a:buFont typeface="Arial" panose="020B0604020202020204" pitchFamily="34" charset="0"/>
              <a:buChar char="•"/>
            </a:pPr>
            <a:r>
              <a:rPr lang="en-US" sz="1200" kern="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Analyse</a:t>
            </a:r>
            <a:r>
              <a:rPr lang="en-US" sz="12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intelligence, outcomes and finance Develop systematic approach to data to inform plans, and continuous improvement</a:t>
            </a:r>
          </a:p>
        </p:txBody>
      </p:sp>
      <p:sp>
        <p:nvSpPr>
          <p:cNvPr id="2" name="Rectangle 1"/>
          <p:cNvSpPr/>
          <p:nvPr/>
        </p:nvSpPr>
        <p:spPr>
          <a:xfrm>
            <a:off x="3569944" y="101600"/>
            <a:ext cx="872747" cy="5172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TextBox 82"/>
          <p:cNvSpPr txBox="1"/>
          <p:nvPr/>
        </p:nvSpPr>
        <p:spPr>
          <a:xfrm>
            <a:off x="65191" y="2861010"/>
            <a:ext cx="11931111" cy="338554"/>
          </a:xfrm>
          <a:prstGeom prst="rect">
            <a:avLst/>
          </a:prstGeom>
          <a:solidFill>
            <a:schemeClr val="accent4">
              <a:alpha val="49000"/>
            </a:schemeClr>
          </a:solidFill>
          <a:ln>
            <a:solidFill>
              <a:schemeClr val="tx1"/>
            </a:solidFill>
          </a:ln>
        </p:spPr>
        <p:txBody>
          <a:bodyPr wrap="square" rtlCol="0">
            <a:spAutoFit/>
          </a:bodyPr>
          <a:lstStyle/>
          <a:p>
            <a:pPr algn="ctr"/>
            <a:r>
              <a:rPr lang="en-GB" sz="1600" dirty="0"/>
              <a:t>COMMUNICATION</a:t>
            </a:r>
          </a:p>
        </p:txBody>
      </p:sp>
      <p:sp>
        <p:nvSpPr>
          <p:cNvPr id="79" name="TextBox 78"/>
          <p:cNvSpPr txBox="1"/>
          <p:nvPr/>
        </p:nvSpPr>
        <p:spPr>
          <a:xfrm>
            <a:off x="3685529" y="3222499"/>
            <a:ext cx="5651793" cy="338554"/>
          </a:xfrm>
          <a:prstGeom prst="rect">
            <a:avLst/>
          </a:prstGeom>
          <a:solidFill>
            <a:schemeClr val="accent4"/>
          </a:solidFill>
          <a:ln>
            <a:solidFill>
              <a:schemeClr val="tx1"/>
            </a:solidFill>
          </a:ln>
        </p:spPr>
        <p:txBody>
          <a:bodyPr wrap="square" rtlCol="0">
            <a:spAutoFit/>
          </a:bodyPr>
          <a:lstStyle/>
          <a:p>
            <a:pPr algn="ctr"/>
            <a:r>
              <a:rPr lang="en-GB" sz="1600" dirty="0"/>
              <a:t>INTELLIGENCE, ENGAGE &amp; PLAN</a:t>
            </a:r>
          </a:p>
        </p:txBody>
      </p:sp>
      <p:sp>
        <p:nvSpPr>
          <p:cNvPr id="82" name="TextBox 81"/>
          <p:cNvSpPr txBox="1"/>
          <p:nvPr/>
        </p:nvSpPr>
        <p:spPr>
          <a:xfrm>
            <a:off x="8115858" y="3594150"/>
            <a:ext cx="3880444" cy="338554"/>
          </a:xfrm>
          <a:prstGeom prst="rect">
            <a:avLst/>
          </a:prstGeom>
          <a:solidFill>
            <a:schemeClr val="accent4"/>
          </a:solidFill>
          <a:ln>
            <a:solidFill>
              <a:schemeClr val="tx1"/>
            </a:solidFill>
          </a:ln>
        </p:spPr>
        <p:txBody>
          <a:bodyPr wrap="square" rtlCol="0">
            <a:spAutoFit/>
          </a:bodyPr>
          <a:lstStyle/>
          <a:p>
            <a:pPr algn="ctr"/>
            <a:r>
              <a:rPr lang="en-GB" sz="1600" dirty="0"/>
              <a:t>IMPLEMENTATION</a:t>
            </a:r>
          </a:p>
        </p:txBody>
      </p:sp>
      <p:sp>
        <p:nvSpPr>
          <p:cNvPr id="120" name="TextBox 119"/>
          <p:cNvSpPr txBox="1"/>
          <p:nvPr/>
        </p:nvSpPr>
        <p:spPr>
          <a:xfrm>
            <a:off x="2699418" y="3591556"/>
            <a:ext cx="3705743" cy="338554"/>
          </a:xfrm>
          <a:prstGeom prst="rect">
            <a:avLst/>
          </a:prstGeom>
          <a:solidFill>
            <a:schemeClr val="accent4"/>
          </a:solidFill>
          <a:ln>
            <a:solidFill>
              <a:schemeClr val="tx1"/>
            </a:solidFill>
          </a:ln>
        </p:spPr>
        <p:txBody>
          <a:bodyPr wrap="square" rtlCol="0">
            <a:spAutoFit/>
          </a:bodyPr>
          <a:lstStyle/>
          <a:p>
            <a:pPr algn="ctr"/>
            <a:r>
              <a:rPr lang="en-GB" sz="1600" dirty="0"/>
              <a:t>DETAILED PLANNING &amp; LAUNCH</a:t>
            </a:r>
          </a:p>
        </p:txBody>
      </p:sp>
      <p:sp>
        <p:nvSpPr>
          <p:cNvPr id="7" name="TextBox 6"/>
          <p:cNvSpPr txBox="1"/>
          <p:nvPr/>
        </p:nvSpPr>
        <p:spPr>
          <a:xfrm>
            <a:off x="65191" y="3234680"/>
            <a:ext cx="3498727" cy="336158"/>
          </a:xfrm>
          <a:prstGeom prst="rect">
            <a:avLst/>
          </a:prstGeom>
          <a:solidFill>
            <a:schemeClr val="accent4"/>
          </a:solidFill>
          <a:ln>
            <a:solidFill>
              <a:schemeClr val="tx1"/>
            </a:solidFill>
          </a:ln>
        </p:spPr>
        <p:txBody>
          <a:bodyPr wrap="square" rtlCol="0">
            <a:spAutoFit/>
          </a:bodyPr>
          <a:lstStyle/>
          <a:p>
            <a:pPr algn="ctr"/>
            <a:r>
              <a:rPr lang="en-GB" sz="1600" dirty="0"/>
              <a:t>SCOPE, GOVERNANCE &amp; VISION</a:t>
            </a:r>
          </a:p>
        </p:txBody>
      </p:sp>
      <p:sp>
        <p:nvSpPr>
          <p:cNvPr id="66" name="Freeform: Shape 98">
            <a:extLst>
              <a:ext uri="{FF2B5EF4-FFF2-40B4-BE49-F238E27FC236}">
                <a16:creationId xmlns:a16="http://schemas.microsoft.com/office/drawing/2014/main" id="{638FF77F-5373-4CD5-83DB-5712D5D7255C}"/>
              </a:ext>
            </a:extLst>
          </p:cNvPr>
          <p:cNvSpPr/>
          <p:nvPr/>
        </p:nvSpPr>
        <p:spPr>
          <a:xfrm flipH="1">
            <a:off x="6661884" y="3998772"/>
            <a:ext cx="1383004" cy="903103"/>
          </a:xfrm>
          <a:custGeom>
            <a:avLst/>
            <a:gdLst>
              <a:gd name="connsiteX0" fmla="*/ 2541225 w 2541225"/>
              <a:gd name="connsiteY0" fmla="*/ 0 h 531437"/>
              <a:gd name="connsiteX1" fmla="*/ 1307450 w 2541225"/>
              <a:gd name="connsiteY1" fmla="*/ 0 h 531437"/>
              <a:gd name="connsiteX2" fmla="*/ 1233775 w 2541225"/>
              <a:gd name="connsiteY2" fmla="*/ 0 h 531437"/>
              <a:gd name="connsiteX3" fmla="*/ 0 w 2541225"/>
              <a:gd name="connsiteY3" fmla="*/ 0 h 531437"/>
              <a:gd name="connsiteX4" fmla="*/ 192566 w 2541225"/>
              <a:gd name="connsiteY4" fmla="*/ 265719 h 531437"/>
              <a:gd name="connsiteX5" fmla="*/ 0 w 2541225"/>
              <a:gd name="connsiteY5" fmla="*/ 531437 h 531437"/>
              <a:gd name="connsiteX6" fmla="*/ 1233775 w 2541225"/>
              <a:gd name="connsiteY6" fmla="*/ 531437 h 531437"/>
              <a:gd name="connsiteX7" fmla="*/ 1307450 w 2541225"/>
              <a:gd name="connsiteY7" fmla="*/ 531437 h 531437"/>
              <a:gd name="connsiteX8" fmla="*/ 2541225 w 2541225"/>
              <a:gd name="connsiteY8" fmla="*/ 531437 h 531437"/>
              <a:gd name="connsiteX9" fmla="*/ 2348659 w 2541225"/>
              <a:gd name="connsiteY9" fmla="*/ 265719 h 53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41225" h="531437">
                <a:moveTo>
                  <a:pt x="2541225" y="0"/>
                </a:moveTo>
                <a:lnTo>
                  <a:pt x="1307450" y="0"/>
                </a:lnTo>
                <a:lnTo>
                  <a:pt x="1233775" y="0"/>
                </a:lnTo>
                <a:lnTo>
                  <a:pt x="0" y="0"/>
                </a:lnTo>
                <a:lnTo>
                  <a:pt x="192566" y="265719"/>
                </a:lnTo>
                <a:lnTo>
                  <a:pt x="0" y="531437"/>
                </a:lnTo>
                <a:lnTo>
                  <a:pt x="1233775" y="531437"/>
                </a:lnTo>
                <a:lnTo>
                  <a:pt x="1307450" y="531437"/>
                </a:lnTo>
                <a:lnTo>
                  <a:pt x="2541225" y="531437"/>
                </a:lnTo>
                <a:lnTo>
                  <a:pt x="2348659" y="26571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98000" rIns="198000" rtlCol="0" anchor="ctr"/>
          <a:lstStyle/>
          <a:p>
            <a:pPr algn="ctr"/>
            <a:r>
              <a:rPr lang="en-IN"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ENGAGE &amp; INFORM</a:t>
            </a:r>
          </a:p>
        </p:txBody>
      </p:sp>
      <p:sp>
        <p:nvSpPr>
          <p:cNvPr id="71" name="TextBox 70">
            <a:extLst>
              <a:ext uri="{FF2B5EF4-FFF2-40B4-BE49-F238E27FC236}">
                <a16:creationId xmlns:a16="http://schemas.microsoft.com/office/drawing/2014/main" id="{94210C37-56AB-4565-8B5B-1931147C3601}"/>
              </a:ext>
            </a:extLst>
          </p:cNvPr>
          <p:cNvSpPr txBox="1"/>
          <p:nvPr/>
        </p:nvSpPr>
        <p:spPr>
          <a:xfrm>
            <a:off x="6671063" y="4927196"/>
            <a:ext cx="1392355" cy="1200329"/>
          </a:xfrm>
          <a:prstGeom prst="rect">
            <a:avLst/>
          </a:prstGeom>
          <a:noFill/>
        </p:spPr>
        <p:txBody>
          <a:bodyPr wrap="square" rtlCol="0">
            <a:spAutoFit/>
          </a:bodyPr>
          <a:lstStyle/>
          <a:p>
            <a:pPr marL="171450" indent="-171450">
              <a:buFont typeface="Arial" panose="020B0604020202020204" pitchFamily="34" charset="0"/>
              <a:buChar char="•"/>
            </a:pPr>
            <a:r>
              <a:rPr lang="en-US" sz="12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Develop clinical case for change</a:t>
            </a:r>
          </a:p>
          <a:p>
            <a:pPr marL="171450" indent="-171450">
              <a:buFont typeface="Arial" panose="020B0604020202020204" pitchFamily="34" charset="0"/>
              <a:buChar char="•"/>
            </a:pPr>
            <a:r>
              <a:rPr lang="en-US" sz="12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Engage with external partners and patient groups</a:t>
            </a:r>
          </a:p>
        </p:txBody>
      </p:sp>
      <p:sp>
        <p:nvSpPr>
          <p:cNvPr id="72" name="Freeform: Shape 98">
            <a:extLst>
              <a:ext uri="{FF2B5EF4-FFF2-40B4-BE49-F238E27FC236}">
                <a16:creationId xmlns:a16="http://schemas.microsoft.com/office/drawing/2014/main" id="{638FF77F-5373-4CD5-83DB-5712D5D7255C}"/>
              </a:ext>
            </a:extLst>
          </p:cNvPr>
          <p:cNvSpPr/>
          <p:nvPr/>
        </p:nvSpPr>
        <p:spPr>
          <a:xfrm flipH="1">
            <a:off x="8115858" y="3998772"/>
            <a:ext cx="1383004" cy="903103"/>
          </a:xfrm>
          <a:custGeom>
            <a:avLst/>
            <a:gdLst>
              <a:gd name="connsiteX0" fmla="*/ 2541225 w 2541225"/>
              <a:gd name="connsiteY0" fmla="*/ 0 h 531437"/>
              <a:gd name="connsiteX1" fmla="*/ 1307450 w 2541225"/>
              <a:gd name="connsiteY1" fmla="*/ 0 h 531437"/>
              <a:gd name="connsiteX2" fmla="*/ 1233775 w 2541225"/>
              <a:gd name="connsiteY2" fmla="*/ 0 h 531437"/>
              <a:gd name="connsiteX3" fmla="*/ 0 w 2541225"/>
              <a:gd name="connsiteY3" fmla="*/ 0 h 531437"/>
              <a:gd name="connsiteX4" fmla="*/ 192566 w 2541225"/>
              <a:gd name="connsiteY4" fmla="*/ 265719 h 531437"/>
              <a:gd name="connsiteX5" fmla="*/ 0 w 2541225"/>
              <a:gd name="connsiteY5" fmla="*/ 531437 h 531437"/>
              <a:gd name="connsiteX6" fmla="*/ 1233775 w 2541225"/>
              <a:gd name="connsiteY6" fmla="*/ 531437 h 531437"/>
              <a:gd name="connsiteX7" fmla="*/ 1307450 w 2541225"/>
              <a:gd name="connsiteY7" fmla="*/ 531437 h 531437"/>
              <a:gd name="connsiteX8" fmla="*/ 2541225 w 2541225"/>
              <a:gd name="connsiteY8" fmla="*/ 531437 h 531437"/>
              <a:gd name="connsiteX9" fmla="*/ 2348659 w 2541225"/>
              <a:gd name="connsiteY9" fmla="*/ 265719 h 53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41225" h="531437">
                <a:moveTo>
                  <a:pt x="2541225" y="0"/>
                </a:moveTo>
                <a:lnTo>
                  <a:pt x="1307450" y="0"/>
                </a:lnTo>
                <a:lnTo>
                  <a:pt x="1233775" y="0"/>
                </a:lnTo>
                <a:lnTo>
                  <a:pt x="0" y="0"/>
                </a:lnTo>
                <a:lnTo>
                  <a:pt x="192566" y="265719"/>
                </a:lnTo>
                <a:lnTo>
                  <a:pt x="0" y="531437"/>
                </a:lnTo>
                <a:lnTo>
                  <a:pt x="1233775" y="531437"/>
                </a:lnTo>
                <a:lnTo>
                  <a:pt x="1307450" y="531437"/>
                </a:lnTo>
                <a:lnTo>
                  <a:pt x="2541225" y="531437"/>
                </a:lnTo>
                <a:lnTo>
                  <a:pt x="2348659" y="26571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98000" rIns="198000" rtlCol="0" anchor="ctr"/>
          <a:lstStyle/>
          <a:p>
            <a:pPr algn="ctr"/>
            <a:r>
              <a:rPr lang="en-IN"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CONSULT &amp; COMMENCE</a:t>
            </a:r>
          </a:p>
        </p:txBody>
      </p:sp>
      <p:sp>
        <p:nvSpPr>
          <p:cNvPr id="73" name="TextBox 72">
            <a:extLst>
              <a:ext uri="{FF2B5EF4-FFF2-40B4-BE49-F238E27FC236}">
                <a16:creationId xmlns:a16="http://schemas.microsoft.com/office/drawing/2014/main" id="{94210C37-56AB-4565-8B5B-1931147C3601}"/>
              </a:ext>
            </a:extLst>
          </p:cNvPr>
          <p:cNvSpPr txBox="1"/>
          <p:nvPr/>
        </p:nvSpPr>
        <p:spPr>
          <a:xfrm>
            <a:off x="8106507" y="4951076"/>
            <a:ext cx="1392355" cy="1569660"/>
          </a:xfrm>
          <a:prstGeom prst="rect">
            <a:avLst/>
          </a:prstGeom>
          <a:noFill/>
        </p:spPr>
        <p:txBody>
          <a:bodyPr wrap="square" rtlCol="0">
            <a:spAutoFit/>
          </a:bodyPr>
          <a:lstStyle/>
          <a:p>
            <a:pPr marL="171450" indent="-171450">
              <a:buFont typeface="Arial" panose="020B0604020202020204" pitchFamily="34" charset="0"/>
              <a:buChar char="•"/>
            </a:pPr>
            <a:r>
              <a:rPr lang="en-US" sz="12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Commence implementation on low impact areas</a:t>
            </a:r>
          </a:p>
          <a:p>
            <a:pPr marL="171450" indent="-171450">
              <a:buFont typeface="Arial" panose="020B0604020202020204" pitchFamily="34" charset="0"/>
              <a:buChar char="•"/>
            </a:pPr>
            <a:r>
              <a:rPr lang="en-US" sz="12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Wider consultation on any high impact changes</a:t>
            </a:r>
          </a:p>
        </p:txBody>
      </p:sp>
      <p:cxnSp>
        <p:nvCxnSpPr>
          <p:cNvPr id="74" name="Straight Arrow Connector 73">
            <a:extLst>
              <a:ext uri="{FF2B5EF4-FFF2-40B4-BE49-F238E27FC236}">
                <a16:creationId xmlns:a16="http://schemas.microsoft.com/office/drawing/2014/main" id="{AB7E585E-1BE5-4930-8256-1B1DA56FAA06}"/>
              </a:ext>
            </a:extLst>
          </p:cNvPr>
          <p:cNvCxnSpPr>
            <a:cxnSpLocks/>
          </p:cNvCxnSpPr>
          <p:nvPr/>
        </p:nvCxnSpPr>
        <p:spPr>
          <a:xfrm flipV="1">
            <a:off x="10195808" y="2408037"/>
            <a:ext cx="809" cy="1702193"/>
          </a:xfrm>
          <a:prstGeom prst="straightConnector1">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AB7E585E-1BE5-4930-8256-1B1DA56FAA06}"/>
              </a:ext>
            </a:extLst>
          </p:cNvPr>
          <p:cNvCxnSpPr>
            <a:cxnSpLocks/>
          </p:cNvCxnSpPr>
          <p:nvPr/>
        </p:nvCxnSpPr>
        <p:spPr>
          <a:xfrm flipV="1">
            <a:off x="8807360" y="2390482"/>
            <a:ext cx="809" cy="1702193"/>
          </a:xfrm>
          <a:prstGeom prst="straightConnector1">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76" name="Oval 75">
            <a:extLst>
              <a:ext uri="{FF2B5EF4-FFF2-40B4-BE49-F238E27FC236}">
                <a16:creationId xmlns:a16="http://schemas.microsoft.com/office/drawing/2014/main" id="{6E3ED06D-417F-408E-8D81-D8B89E97BEFF}"/>
              </a:ext>
            </a:extLst>
          </p:cNvPr>
          <p:cNvSpPr/>
          <p:nvPr/>
        </p:nvSpPr>
        <p:spPr>
          <a:xfrm>
            <a:off x="10071060" y="2511638"/>
            <a:ext cx="282216" cy="2822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7" name="Oval 86">
            <a:extLst>
              <a:ext uri="{FF2B5EF4-FFF2-40B4-BE49-F238E27FC236}">
                <a16:creationId xmlns:a16="http://schemas.microsoft.com/office/drawing/2014/main" id="{6E3ED06D-417F-408E-8D81-D8B89E97BEFF}"/>
              </a:ext>
            </a:extLst>
          </p:cNvPr>
          <p:cNvSpPr/>
          <p:nvPr/>
        </p:nvSpPr>
        <p:spPr>
          <a:xfrm>
            <a:off x="8661576" y="2488036"/>
            <a:ext cx="282216" cy="2822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8" name="Freeform: Shape 82">
            <a:extLst>
              <a:ext uri="{FF2B5EF4-FFF2-40B4-BE49-F238E27FC236}">
                <a16:creationId xmlns:a16="http://schemas.microsoft.com/office/drawing/2014/main" id="{39CFDE23-269D-47EC-ADC2-F75C5438ECA7}"/>
              </a:ext>
            </a:extLst>
          </p:cNvPr>
          <p:cNvSpPr/>
          <p:nvPr/>
        </p:nvSpPr>
        <p:spPr>
          <a:xfrm>
            <a:off x="9670211" y="1052175"/>
            <a:ext cx="1061050" cy="1306908"/>
          </a:xfrm>
          <a:custGeom>
            <a:avLst/>
            <a:gdLst>
              <a:gd name="connsiteX0" fmla="*/ 520604 w 1041208"/>
              <a:gd name="connsiteY0" fmla="*/ 0 h 1254668"/>
              <a:gd name="connsiteX1" fmla="*/ 1041208 w 1041208"/>
              <a:gd name="connsiteY1" fmla="*/ 520604 h 1254668"/>
              <a:gd name="connsiteX2" fmla="*/ 888727 w 1041208"/>
              <a:gd name="connsiteY2" fmla="*/ 888727 h 1254668"/>
              <a:gd name="connsiteX3" fmla="*/ 880743 w 1041208"/>
              <a:gd name="connsiteY3" fmla="*/ 895314 h 1254668"/>
              <a:gd name="connsiteX4" fmla="*/ 521389 w 1041208"/>
              <a:gd name="connsiteY4" fmla="*/ 1254668 h 1254668"/>
              <a:gd name="connsiteX5" fmla="*/ 169435 w 1041208"/>
              <a:gd name="connsiteY5" fmla="*/ 902715 h 1254668"/>
              <a:gd name="connsiteX6" fmla="*/ 152481 w 1041208"/>
              <a:gd name="connsiteY6" fmla="*/ 888727 h 1254668"/>
              <a:gd name="connsiteX7" fmla="*/ 0 w 1041208"/>
              <a:gd name="connsiteY7" fmla="*/ 520604 h 1254668"/>
              <a:gd name="connsiteX8" fmla="*/ 520604 w 1041208"/>
              <a:gd name="connsiteY8" fmla="*/ 0 h 125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208" h="1254668">
                <a:moveTo>
                  <a:pt x="520604" y="0"/>
                </a:moveTo>
                <a:cubicBezTo>
                  <a:pt x="808126" y="0"/>
                  <a:pt x="1041208" y="233082"/>
                  <a:pt x="1041208" y="520604"/>
                </a:cubicBezTo>
                <a:cubicBezTo>
                  <a:pt x="1041208" y="664365"/>
                  <a:pt x="982938" y="794516"/>
                  <a:pt x="888727" y="888727"/>
                </a:cubicBezTo>
                <a:lnTo>
                  <a:pt x="880743" y="895314"/>
                </a:lnTo>
                <a:lnTo>
                  <a:pt x="521389" y="1254668"/>
                </a:lnTo>
                <a:lnTo>
                  <a:pt x="169435" y="902715"/>
                </a:lnTo>
                <a:lnTo>
                  <a:pt x="152481" y="888727"/>
                </a:lnTo>
                <a:cubicBezTo>
                  <a:pt x="58270" y="794516"/>
                  <a:pt x="0" y="664365"/>
                  <a:pt x="0" y="520604"/>
                </a:cubicBezTo>
                <a:cubicBezTo>
                  <a:pt x="0" y="233082"/>
                  <a:pt x="233082" y="0"/>
                  <a:pt x="5206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360000" rtlCol="0" anchor="t"/>
          <a:lstStyle/>
          <a:p>
            <a:pPr algn="ctr"/>
            <a:endParaRPr lang="en-IN"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103" name="Freeform: Shape 82">
            <a:extLst>
              <a:ext uri="{FF2B5EF4-FFF2-40B4-BE49-F238E27FC236}">
                <a16:creationId xmlns:a16="http://schemas.microsoft.com/office/drawing/2014/main" id="{39CFDE23-269D-47EC-ADC2-F75C5438ECA7}"/>
              </a:ext>
            </a:extLst>
          </p:cNvPr>
          <p:cNvSpPr/>
          <p:nvPr/>
        </p:nvSpPr>
        <p:spPr>
          <a:xfrm>
            <a:off x="8271630" y="1052175"/>
            <a:ext cx="1073078" cy="1293072"/>
          </a:xfrm>
          <a:custGeom>
            <a:avLst/>
            <a:gdLst>
              <a:gd name="connsiteX0" fmla="*/ 520604 w 1041208"/>
              <a:gd name="connsiteY0" fmla="*/ 0 h 1254668"/>
              <a:gd name="connsiteX1" fmla="*/ 1041208 w 1041208"/>
              <a:gd name="connsiteY1" fmla="*/ 520604 h 1254668"/>
              <a:gd name="connsiteX2" fmla="*/ 888727 w 1041208"/>
              <a:gd name="connsiteY2" fmla="*/ 888727 h 1254668"/>
              <a:gd name="connsiteX3" fmla="*/ 880743 w 1041208"/>
              <a:gd name="connsiteY3" fmla="*/ 895314 h 1254668"/>
              <a:gd name="connsiteX4" fmla="*/ 521389 w 1041208"/>
              <a:gd name="connsiteY4" fmla="*/ 1254668 h 1254668"/>
              <a:gd name="connsiteX5" fmla="*/ 169435 w 1041208"/>
              <a:gd name="connsiteY5" fmla="*/ 902715 h 1254668"/>
              <a:gd name="connsiteX6" fmla="*/ 152481 w 1041208"/>
              <a:gd name="connsiteY6" fmla="*/ 888727 h 1254668"/>
              <a:gd name="connsiteX7" fmla="*/ 0 w 1041208"/>
              <a:gd name="connsiteY7" fmla="*/ 520604 h 1254668"/>
              <a:gd name="connsiteX8" fmla="*/ 520604 w 1041208"/>
              <a:gd name="connsiteY8" fmla="*/ 0 h 125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208" h="1254668">
                <a:moveTo>
                  <a:pt x="520604" y="0"/>
                </a:moveTo>
                <a:cubicBezTo>
                  <a:pt x="808126" y="0"/>
                  <a:pt x="1041208" y="233082"/>
                  <a:pt x="1041208" y="520604"/>
                </a:cubicBezTo>
                <a:cubicBezTo>
                  <a:pt x="1041208" y="664365"/>
                  <a:pt x="982938" y="794516"/>
                  <a:pt x="888727" y="888727"/>
                </a:cubicBezTo>
                <a:lnTo>
                  <a:pt x="880743" y="895314"/>
                </a:lnTo>
                <a:lnTo>
                  <a:pt x="521389" y="1254668"/>
                </a:lnTo>
                <a:lnTo>
                  <a:pt x="169435" y="902715"/>
                </a:lnTo>
                <a:lnTo>
                  <a:pt x="152481" y="888727"/>
                </a:lnTo>
                <a:cubicBezTo>
                  <a:pt x="58270" y="794516"/>
                  <a:pt x="0" y="664365"/>
                  <a:pt x="0" y="520604"/>
                </a:cubicBezTo>
                <a:cubicBezTo>
                  <a:pt x="0" y="233082"/>
                  <a:pt x="233082" y="0"/>
                  <a:pt x="5206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360000" rtlCol="0" anchor="t"/>
          <a:lstStyle/>
          <a:p>
            <a:pPr algn="ctr"/>
            <a:endParaRPr lang="en-IN"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106" name="TextBox 105">
            <a:extLst>
              <a:ext uri="{FF2B5EF4-FFF2-40B4-BE49-F238E27FC236}">
                <a16:creationId xmlns:a16="http://schemas.microsoft.com/office/drawing/2014/main" id="{53F16099-E505-4C06-8A6E-566D525A818B}"/>
              </a:ext>
            </a:extLst>
          </p:cNvPr>
          <p:cNvSpPr txBox="1"/>
          <p:nvPr/>
        </p:nvSpPr>
        <p:spPr>
          <a:xfrm>
            <a:off x="8266788" y="1260322"/>
            <a:ext cx="1112357" cy="707886"/>
          </a:xfrm>
          <a:prstGeom prst="rect">
            <a:avLst/>
          </a:prstGeom>
          <a:noFill/>
        </p:spPr>
        <p:txBody>
          <a:bodyPr wrap="none" rtlCol="0">
            <a:spAutoFit/>
          </a:bodyPr>
          <a:lstStyle/>
          <a:p>
            <a:pPr algn="ctr"/>
            <a:r>
              <a:rPr lang="en-IN"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MAR- JUL</a:t>
            </a:r>
          </a:p>
          <a:p>
            <a:pPr algn="ctr"/>
            <a:r>
              <a:rPr lang="en-IN"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2022</a:t>
            </a:r>
          </a:p>
        </p:txBody>
      </p:sp>
      <p:sp>
        <p:nvSpPr>
          <p:cNvPr id="111" name="TextBox 110">
            <a:extLst>
              <a:ext uri="{FF2B5EF4-FFF2-40B4-BE49-F238E27FC236}">
                <a16:creationId xmlns:a16="http://schemas.microsoft.com/office/drawing/2014/main" id="{53F16099-E505-4C06-8A6E-566D525A818B}"/>
              </a:ext>
            </a:extLst>
          </p:cNvPr>
          <p:cNvSpPr txBox="1"/>
          <p:nvPr/>
        </p:nvSpPr>
        <p:spPr>
          <a:xfrm>
            <a:off x="9671413" y="1260322"/>
            <a:ext cx="1071960" cy="707886"/>
          </a:xfrm>
          <a:prstGeom prst="rect">
            <a:avLst/>
          </a:prstGeom>
          <a:noFill/>
        </p:spPr>
        <p:txBody>
          <a:bodyPr wrap="none" rtlCol="0">
            <a:spAutoFit/>
          </a:bodyPr>
          <a:lstStyle/>
          <a:p>
            <a:pPr algn="ctr"/>
            <a:r>
              <a:rPr lang="en-IN"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AUG-NOV</a:t>
            </a:r>
          </a:p>
          <a:p>
            <a:pPr algn="ctr"/>
            <a:r>
              <a:rPr lang="en-IN"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2022</a:t>
            </a:r>
          </a:p>
        </p:txBody>
      </p:sp>
    </p:spTree>
    <p:extLst>
      <p:ext uri="{BB962C8B-B14F-4D97-AF65-F5344CB8AC3E}">
        <p14:creationId xmlns:p14="http://schemas.microsoft.com/office/powerpoint/2010/main" val="1107657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C134F25-AD0E-8E41-9E51-49C084B28A1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37164D7-9B6A-1C43-ACF7-FB85B36CD2BA}" type="slidenum">
              <a:rPr kumimoji="0" lang="en-US" sz="900" b="1" i="0" u="none" strike="noStrike" kern="1200" cap="none" spc="0" normalizeH="0" baseline="0" noProof="0" smtClean="0">
                <a:ln>
                  <a:noFill/>
                </a:ln>
                <a:solidFill>
                  <a:srgbClr val="435562"/>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dirty="0">
              <a:ln>
                <a:noFill/>
              </a:ln>
              <a:solidFill>
                <a:srgbClr val="435562"/>
              </a:solidFill>
              <a:effectLst/>
              <a:uLnTx/>
              <a:uFillTx/>
              <a:latin typeface="Arial" panose="020B0604020202020204"/>
              <a:ea typeface="+mn-ea"/>
              <a:cs typeface="+mn-cs"/>
            </a:endParaRPr>
          </a:p>
        </p:txBody>
      </p:sp>
      <p:sp>
        <p:nvSpPr>
          <p:cNvPr id="21" name="Text Placeholder 5">
            <a:extLst>
              <a:ext uri="{FF2B5EF4-FFF2-40B4-BE49-F238E27FC236}">
                <a16:creationId xmlns:a16="http://schemas.microsoft.com/office/drawing/2014/main" id="{4733BF6A-6538-43A0-BABF-E8C8AAE2EA76}"/>
              </a:ext>
            </a:extLst>
          </p:cNvPr>
          <p:cNvSpPr txBox="1">
            <a:spLocks/>
          </p:cNvSpPr>
          <p:nvPr/>
        </p:nvSpPr>
        <p:spPr>
          <a:xfrm>
            <a:off x="599278" y="586862"/>
            <a:ext cx="11054005" cy="718063"/>
          </a:xfrm>
          <a:prstGeom prst="rect">
            <a:avLst/>
          </a:prstGeom>
        </p:spPr>
        <p:txBody>
          <a:bodyPr vert="horz" lIns="0" tIns="0" rIns="0" bIns="0" rtlCol="0" anchor="t">
            <a:noAutofit/>
          </a:bodyPr>
          <a:lstStyle>
            <a:lvl1pPr marL="0" indent="0" algn="l" defTabSz="179388" rtl="0" eaLnBrk="1" latinLnBrk="0" hangingPunct="1">
              <a:lnSpc>
                <a:spcPct val="100000"/>
              </a:lnSpc>
              <a:spcBef>
                <a:spcPts val="0"/>
              </a:spcBef>
              <a:spcAft>
                <a:spcPts val="0"/>
              </a:spcAft>
              <a:buFont typeface="Arial" panose="020B0604020202020204" pitchFamily="34" charset="0"/>
              <a:buNone/>
              <a:defRPr sz="2200" b="1" kern="1200" cap="none" spc="0" baseline="0">
                <a:solidFill>
                  <a:schemeClr val="bg2"/>
                </a:solidFill>
                <a:latin typeface="+mn-lt"/>
                <a:ea typeface="+mn-ea"/>
                <a:cs typeface="+mn-cs"/>
              </a:defRPr>
            </a:lvl1pPr>
            <a:lvl2pPr marL="0" indent="0" algn="l" defTabSz="179388" rtl="0" eaLnBrk="1" latinLnBrk="0" hangingPunct="1">
              <a:lnSpc>
                <a:spcPct val="100000"/>
              </a:lnSpc>
              <a:spcBef>
                <a:spcPts val="0"/>
              </a:spcBef>
              <a:spcAft>
                <a:spcPts val="0"/>
              </a:spcAft>
              <a:buFont typeface="Arial" panose="020B0604020202020204" pitchFamily="34" charset="0"/>
              <a:buNone/>
              <a:defRPr sz="1700" b="0" kern="1200" cap="none" spc="0" baseline="0">
                <a:solidFill>
                  <a:schemeClr val="tx1"/>
                </a:solidFill>
                <a:latin typeface="+mn-lt"/>
                <a:ea typeface="+mn-ea"/>
                <a:cs typeface="+mn-cs"/>
              </a:defRPr>
            </a:lvl2pPr>
            <a:lvl3pPr marL="0" indent="0" algn="l" defTabSz="179388" rtl="0" eaLnBrk="1" latinLnBrk="0" hangingPunct="1">
              <a:lnSpc>
                <a:spcPct val="100000"/>
              </a:lnSpc>
              <a:spcBef>
                <a:spcPts val="0"/>
              </a:spcBef>
              <a:spcAft>
                <a:spcPts val="0"/>
              </a:spcAft>
              <a:buFont typeface="Arial" panose="020B0604020202020204" pitchFamily="34" charset="0"/>
              <a:buNone/>
              <a:defRPr sz="1700" kern="1200" spc="0">
                <a:solidFill>
                  <a:srgbClr val="7A91A6"/>
                </a:solidFill>
                <a:latin typeface="+mn-lt"/>
                <a:ea typeface="+mn-ea"/>
                <a:cs typeface="+mn-cs"/>
              </a:defRPr>
            </a:lvl3pPr>
            <a:lvl4pPr marL="0" indent="0" algn="l" defTabSz="179388" rtl="0" eaLnBrk="1" latinLnBrk="0" hangingPunct="1">
              <a:lnSpc>
                <a:spcPct val="100000"/>
              </a:lnSpc>
              <a:spcBef>
                <a:spcPts val="0"/>
              </a:spcBef>
              <a:spcAft>
                <a:spcPts val="0"/>
              </a:spcAft>
              <a:buClr>
                <a:schemeClr val="bg2"/>
              </a:buClr>
              <a:buFont typeface="Arial" panose="020B0604020202020204" pitchFamily="34" charset="0"/>
              <a:buNone/>
              <a:defRPr sz="1700" kern="1200" spc="0">
                <a:solidFill>
                  <a:srgbClr val="7A91A6"/>
                </a:solidFill>
                <a:latin typeface="+mn-lt"/>
                <a:ea typeface="+mn-ea"/>
                <a:cs typeface="+mn-cs"/>
              </a:defRPr>
            </a:lvl4pPr>
            <a:lvl5pPr marL="0" indent="0" algn="l" defTabSz="179388" rtl="0" eaLnBrk="1" latinLnBrk="0" hangingPunct="1">
              <a:lnSpc>
                <a:spcPct val="100000"/>
              </a:lnSpc>
              <a:spcBef>
                <a:spcPts val="0"/>
              </a:spcBef>
              <a:spcAft>
                <a:spcPts val="0"/>
              </a:spcAft>
              <a:buClr>
                <a:schemeClr val="bg2"/>
              </a:buClr>
              <a:buSzPct val="100000"/>
              <a:buFont typeface="Arial" panose="020B0604020202020204" pitchFamily="34" charset="0"/>
              <a:buNone/>
              <a:defRPr sz="1700" kern="1200" spc="0">
                <a:solidFill>
                  <a:srgbClr val="7A91A6"/>
                </a:solidFill>
                <a:latin typeface="+mn-lt"/>
                <a:ea typeface="+mn-ea"/>
                <a:cs typeface="+mn-cs"/>
              </a:defRPr>
            </a:lvl5pPr>
            <a:lvl6pPr marL="0" indent="0" algn="l" defTabSz="179388" rtl="0" eaLnBrk="1" latinLnBrk="0" hangingPunct="1">
              <a:lnSpc>
                <a:spcPct val="100000"/>
              </a:lnSpc>
              <a:spcBef>
                <a:spcPts val="0"/>
              </a:spcBef>
              <a:spcAft>
                <a:spcPts val="0"/>
              </a:spcAft>
              <a:buClr>
                <a:schemeClr val="bg2"/>
              </a:buClr>
              <a:buSzPct val="80000"/>
              <a:buFont typeface="Wingdings" panose="05000000000000000000" pitchFamily="2" charset="2"/>
              <a:buNone/>
              <a:defRPr sz="1700" kern="1200" spc="0">
                <a:solidFill>
                  <a:srgbClr val="7A91A6"/>
                </a:solidFill>
                <a:latin typeface="+mn-lt"/>
                <a:ea typeface="+mn-ea"/>
                <a:cs typeface="+mn-cs"/>
              </a:defRPr>
            </a:lvl6pPr>
            <a:lvl7pPr marL="0" indent="0" algn="l" defTabSz="179388" rtl="0" eaLnBrk="1" latinLnBrk="0" hangingPunct="1">
              <a:lnSpc>
                <a:spcPct val="100000"/>
              </a:lnSpc>
              <a:spcBef>
                <a:spcPts val="0"/>
              </a:spcBef>
              <a:spcAft>
                <a:spcPts val="0"/>
              </a:spcAft>
              <a:buClr>
                <a:schemeClr val="bg2"/>
              </a:buClr>
              <a:buFont typeface="Arial" panose="020B0604020202020204" pitchFamily="34" charset="0"/>
              <a:buNone/>
              <a:defRPr sz="1700" kern="1200" spc="0">
                <a:solidFill>
                  <a:srgbClr val="7A91A6"/>
                </a:solidFill>
                <a:latin typeface="+mn-lt"/>
                <a:ea typeface="+mn-ea"/>
                <a:cs typeface="+mn-cs"/>
              </a:defRPr>
            </a:lvl7pPr>
            <a:lvl8pPr marL="0" indent="0" algn="l" defTabSz="179388" rtl="0" eaLnBrk="1" latinLnBrk="0" hangingPunct="1">
              <a:lnSpc>
                <a:spcPct val="100000"/>
              </a:lnSpc>
              <a:spcBef>
                <a:spcPts val="0"/>
              </a:spcBef>
              <a:spcAft>
                <a:spcPts val="0"/>
              </a:spcAft>
              <a:buClr>
                <a:schemeClr val="bg2"/>
              </a:buClr>
              <a:buFont typeface="Arial" panose="020B0604020202020204" pitchFamily="34" charset="0"/>
              <a:buNone/>
              <a:defRPr sz="1700" kern="1200" spc="0">
                <a:solidFill>
                  <a:srgbClr val="7A91A6"/>
                </a:solidFill>
                <a:latin typeface="+mn-lt"/>
                <a:ea typeface="+mn-ea"/>
                <a:cs typeface="+mn-cs"/>
              </a:defRPr>
            </a:lvl8pPr>
            <a:lvl9pPr marL="0" indent="0" algn="l" defTabSz="179388" rtl="0" eaLnBrk="1" latinLnBrk="0" hangingPunct="1">
              <a:lnSpc>
                <a:spcPct val="100000"/>
              </a:lnSpc>
              <a:spcBef>
                <a:spcPts val="0"/>
              </a:spcBef>
              <a:spcAft>
                <a:spcPts val="0"/>
              </a:spcAft>
              <a:buClr>
                <a:schemeClr val="bg2"/>
              </a:buClr>
              <a:buSzPct val="80000"/>
              <a:buFont typeface="Wingdings" panose="05000000000000000000" pitchFamily="2" charset="2"/>
              <a:buNone/>
              <a:defRPr sz="1700" kern="1200" spc="0">
                <a:solidFill>
                  <a:srgbClr val="7A91A6"/>
                </a:solidFill>
                <a:latin typeface="+mn-lt"/>
                <a:ea typeface="+mn-ea"/>
                <a:cs typeface="+mn-cs"/>
              </a:defRPr>
            </a:lvl9pPr>
          </a:lstStyle>
          <a:p>
            <a:pPr marL="0" marR="0" lvl="0" indent="0" algn="l" defTabSz="17938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800" b="0" noProof="0" dirty="0">
                <a:solidFill>
                  <a:srgbClr val="002060"/>
                </a:solidFill>
                <a:latin typeface="Arial" panose="020B0604020202020204"/>
              </a:rPr>
              <a:t>Draft </a:t>
            </a:r>
            <a:r>
              <a:rPr kumimoji="0" lang="en-GB" sz="2800" b="0" i="0" u="none" strike="noStrike" kern="1200" cap="none" spc="0" normalizeH="0" baseline="0" noProof="0" dirty="0">
                <a:ln>
                  <a:noFill/>
                </a:ln>
                <a:solidFill>
                  <a:srgbClr val="002060"/>
                </a:solidFill>
                <a:effectLst/>
                <a:uLnTx/>
                <a:uFillTx/>
                <a:latin typeface="Arial" panose="020B0604020202020204"/>
              </a:rPr>
              <a:t>Programme plan and timing</a:t>
            </a:r>
          </a:p>
        </p:txBody>
      </p:sp>
      <p:sp>
        <p:nvSpPr>
          <p:cNvPr id="115" name="Arrow: Pentagon 114">
            <a:extLst>
              <a:ext uri="{FF2B5EF4-FFF2-40B4-BE49-F238E27FC236}">
                <a16:creationId xmlns:a16="http://schemas.microsoft.com/office/drawing/2014/main" id="{9F2C744B-E2B2-4D71-B964-FA4B31C29466}"/>
              </a:ext>
            </a:extLst>
          </p:cNvPr>
          <p:cNvSpPr/>
          <p:nvPr/>
        </p:nvSpPr>
        <p:spPr>
          <a:xfrm>
            <a:off x="1071418" y="1309917"/>
            <a:ext cx="3748569" cy="192201"/>
          </a:xfrm>
          <a:prstGeom prst="homePlat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uLnTx/>
                <a:uFillTx/>
                <a:latin typeface="Arial"/>
                <a:ea typeface="+mn-ea"/>
                <a:cs typeface="+mn-cs"/>
              </a:rPr>
              <a:t>Phase 1. Case for Change &amp; </a:t>
            </a:r>
            <a:r>
              <a:rPr lang="en-GB" sz="800" b="1" dirty="0">
                <a:solidFill>
                  <a:prstClr val="white"/>
                </a:solidFill>
                <a:latin typeface="Arial"/>
              </a:rPr>
              <a:t> Set up</a:t>
            </a:r>
            <a:endParaRPr kumimoji="0" lang="en-GB" sz="800" b="1" i="0" u="none" strike="noStrike" kern="1200" cap="none" spc="0" normalizeH="0" baseline="0" noProof="0" dirty="0">
              <a:ln>
                <a:noFill/>
              </a:ln>
              <a:solidFill>
                <a:prstClr val="white"/>
              </a:solidFill>
              <a:effectLst/>
              <a:uLnTx/>
              <a:uFillTx/>
              <a:latin typeface="Arial"/>
              <a:ea typeface="+mn-ea"/>
              <a:cs typeface="+mn-cs"/>
            </a:endParaRPr>
          </a:p>
        </p:txBody>
      </p:sp>
      <p:sp>
        <p:nvSpPr>
          <p:cNvPr id="116" name="Arrow: Pentagon 115">
            <a:extLst>
              <a:ext uri="{FF2B5EF4-FFF2-40B4-BE49-F238E27FC236}">
                <a16:creationId xmlns:a16="http://schemas.microsoft.com/office/drawing/2014/main" id="{11E85CF3-DA58-4609-8E55-85BDA561E85C}"/>
              </a:ext>
            </a:extLst>
          </p:cNvPr>
          <p:cNvSpPr/>
          <p:nvPr/>
        </p:nvSpPr>
        <p:spPr>
          <a:xfrm>
            <a:off x="4901770" y="1280972"/>
            <a:ext cx="4189919" cy="206062"/>
          </a:xfrm>
          <a:prstGeom prst="homePlat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uLnTx/>
                <a:uFillTx/>
                <a:latin typeface="Arial"/>
                <a:ea typeface="+mn-ea"/>
                <a:cs typeface="+mn-cs"/>
              </a:rPr>
              <a:t>Phase 2. Launch,</a:t>
            </a:r>
            <a:r>
              <a:rPr kumimoji="0" lang="en-GB" sz="800" b="1" i="0" u="none" strike="noStrike" kern="1200" cap="none" spc="0" normalizeH="0" noProof="0" dirty="0">
                <a:ln>
                  <a:noFill/>
                </a:ln>
                <a:solidFill>
                  <a:prstClr val="white"/>
                </a:solidFill>
                <a:effectLst/>
                <a:uLnTx/>
                <a:uFillTx/>
                <a:latin typeface="Arial"/>
                <a:ea typeface="+mn-ea"/>
                <a:cs typeface="+mn-cs"/>
              </a:rPr>
              <a:t> </a:t>
            </a:r>
            <a:r>
              <a:rPr lang="en-GB" sz="800" b="1" dirty="0">
                <a:solidFill>
                  <a:prstClr val="white"/>
                </a:solidFill>
                <a:latin typeface="Arial"/>
              </a:rPr>
              <a:t>Detailed design and</a:t>
            </a:r>
            <a:r>
              <a:rPr kumimoji="0" lang="en-GB" sz="800" b="1" i="0" u="none" strike="noStrike" kern="1200" cap="none" spc="0" normalizeH="0" baseline="0" noProof="0" dirty="0">
                <a:ln>
                  <a:noFill/>
                </a:ln>
                <a:solidFill>
                  <a:prstClr val="white"/>
                </a:solidFill>
                <a:effectLst/>
                <a:uLnTx/>
                <a:uFillTx/>
                <a:latin typeface="Arial"/>
                <a:ea typeface="+mn-ea"/>
                <a:cs typeface="+mn-cs"/>
              </a:rPr>
              <a:t> Implementation</a:t>
            </a:r>
          </a:p>
        </p:txBody>
      </p:sp>
      <p:sp>
        <p:nvSpPr>
          <p:cNvPr id="117" name="Arrow: Pentagon 116">
            <a:extLst>
              <a:ext uri="{FF2B5EF4-FFF2-40B4-BE49-F238E27FC236}">
                <a16:creationId xmlns:a16="http://schemas.microsoft.com/office/drawing/2014/main" id="{8D94CDCF-9ED0-4C1B-94FD-6A7F8DEFE1DF}"/>
              </a:ext>
            </a:extLst>
          </p:cNvPr>
          <p:cNvSpPr/>
          <p:nvPr/>
        </p:nvSpPr>
        <p:spPr>
          <a:xfrm>
            <a:off x="9133830" y="1276388"/>
            <a:ext cx="2838602" cy="196329"/>
          </a:xfrm>
          <a:prstGeom prst="homePlat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uLnTx/>
                <a:uFillTx/>
                <a:latin typeface="Arial"/>
                <a:ea typeface="+mn-ea"/>
                <a:cs typeface="+mn-cs"/>
              </a:rPr>
              <a:t>Ph 3. </a:t>
            </a:r>
            <a:r>
              <a:rPr lang="en-GB" sz="800" b="1" dirty="0">
                <a:solidFill>
                  <a:prstClr val="white"/>
                </a:solidFill>
                <a:latin typeface="Arial"/>
              </a:rPr>
              <a:t>Transformation and Optimisation</a:t>
            </a:r>
            <a:endParaRPr kumimoji="0" lang="en-GB" sz="800" b="1" i="0" u="none" strike="noStrike" kern="1200" cap="none" spc="0" normalizeH="0" baseline="0" noProof="0" dirty="0">
              <a:ln>
                <a:noFill/>
              </a:ln>
              <a:solidFill>
                <a:prstClr val="white"/>
              </a:solidFill>
              <a:effectLst/>
              <a:uLnTx/>
              <a:uFillTx/>
              <a:latin typeface="Arial"/>
              <a:ea typeface="+mn-ea"/>
              <a:cs typeface="+mn-cs"/>
            </a:endParaRPr>
          </a:p>
        </p:txBody>
      </p:sp>
      <p:sp>
        <p:nvSpPr>
          <p:cNvPr id="118" name="TextBox 117">
            <a:extLst>
              <a:ext uri="{FF2B5EF4-FFF2-40B4-BE49-F238E27FC236}">
                <a16:creationId xmlns:a16="http://schemas.microsoft.com/office/drawing/2014/main" id="{098144F3-A7C6-41EA-8E04-FA08E3F741E6}"/>
              </a:ext>
            </a:extLst>
          </p:cNvPr>
          <p:cNvSpPr txBox="1"/>
          <p:nvPr/>
        </p:nvSpPr>
        <p:spPr>
          <a:xfrm>
            <a:off x="114746" y="2702088"/>
            <a:ext cx="860836" cy="1046088"/>
          </a:xfrm>
          <a:prstGeom prst="rect">
            <a:avLst/>
          </a:prstGeom>
          <a:solidFill>
            <a:schemeClr val="tx2">
              <a:lumMod val="20000"/>
              <a:lumOff val="80000"/>
            </a:schemeClr>
          </a:solidFill>
        </p:spPr>
        <p:txBody>
          <a:bodyPr wrap="square" lIns="0" tIns="36000" rIns="0" bIns="36000" rtlCol="0" anchor="t" anchorCtr="1">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a:ea typeface="+mn-ea"/>
                <a:cs typeface="+mn-cs"/>
              </a:rPr>
              <a:t>Shared Clinical improvement programme</a:t>
            </a:r>
          </a:p>
        </p:txBody>
      </p:sp>
      <p:sp>
        <p:nvSpPr>
          <p:cNvPr id="119" name="TextBox 118">
            <a:extLst>
              <a:ext uri="{FF2B5EF4-FFF2-40B4-BE49-F238E27FC236}">
                <a16:creationId xmlns:a16="http://schemas.microsoft.com/office/drawing/2014/main" id="{E6409CD5-0AAF-4EA1-B3C8-5A1CA9F3ABCB}"/>
              </a:ext>
            </a:extLst>
          </p:cNvPr>
          <p:cNvSpPr txBox="1"/>
          <p:nvPr/>
        </p:nvSpPr>
        <p:spPr>
          <a:xfrm>
            <a:off x="95773" y="1535664"/>
            <a:ext cx="899468" cy="1068236"/>
          </a:xfrm>
          <a:prstGeom prst="rect">
            <a:avLst/>
          </a:prstGeom>
          <a:solidFill>
            <a:schemeClr val="tx2">
              <a:lumMod val="20000"/>
              <a:lumOff val="80000"/>
            </a:schemeClr>
          </a:solidFill>
        </p:spPr>
        <p:txBody>
          <a:bodyPr wrap="square" lIns="0" tIns="36000" rIns="0" bIns="36000" rtlCol="0" anchor="t" anchorCtr="1">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a:ea typeface="+mn-ea"/>
                <a:cs typeface="+mn-cs"/>
              </a:rPr>
              <a:t>Vision, Governance, Leadership and Culture</a:t>
            </a:r>
          </a:p>
        </p:txBody>
      </p:sp>
      <p:sp>
        <p:nvSpPr>
          <p:cNvPr id="120" name="TextBox 119">
            <a:extLst>
              <a:ext uri="{FF2B5EF4-FFF2-40B4-BE49-F238E27FC236}">
                <a16:creationId xmlns:a16="http://schemas.microsoft.com/office/drawing/2014/main" id="{EB2417B7-2F88-4EFB-A4E3-6C0FC0439DDB}"/>
              </a:ext>
            </a:extLst>
          </p:cNvPr>
          <p:cNvSpPr txBox="1"/>
          <p:nvPr/>
        </p:nvSpPr>
        <p:spPr>
          <a:xfrm>
            <a:off x="89486" y="3846364"/>
            <a:ext cx="886096" cy="1120848"/>
          </a:xfrm>
          <a:prstGeom prst="rect">
            <a:avLst/>
          </a:prstGeom>
          <a:solidFill>
            <a:schemeClr val="tx2">
              <a:lumMod val="20000"/>
              <a:lumOff val="80000"/>
            </a:schemeClr>
          </a:solidFill>
        </p:spPr>
        <p:txBody>
          <a:bodyPr wrap="square" lIns="0" tIns="36000" rIns="0" bIns="36000" rtlCol="0" anchor="t" anchorCtr="1">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900" b="1" noProof="0" dirty="0">
                <a:solidFill>
                  <a:prstClr val="black"/>
                </a:solidFill>
                <a:latin typeface="Arial" panose="020B0604020202020204"/>
              </a:rPr>
              <a:t>Shared </a:t>
            </a:r>
            <a:r>
              <a:rPr kumimoji="0" lang="en-GB" sz="900" b="1" i="0" u="none" strike="noStrike" kern="1200" cap="none" spc="0" normalizeH="0" baseline="0" noProof="0" dirty="0">
                <a:ln>
                  <a:noFill/>
                </a:ln>
                <a:solidFill>
                  <a:prstClr val="black"/>
                </a:solidFill>
                <a:effectLst/>
                <a:uLnTx/>
                <a:uFillTx/>
                <a:latin typeface="Arial" panose="020B0604020202020204"/>
                <a:ea typeface="+mn-ea"/>
                <a:cs typeface="+mn-cs"/>
              </a:rPr>
              <a:t>Efficiency &amp; Infrastructure programme</a:t>
            </a:r>
          </a:p>
        </p:txBody>
      </p:sp>
      <p:sp>
        <p:nvSpPr>
          <p:cNvPr id="121" name="TextBox 120">
            <a:extLst>
              <a:ext uri="{FF2B5EF4-FFF2-40B4-BE49-F238E27FC236}">
                <a16:creationId xmlns:a16="http://schemas.microsoft.com/office/drawing/2014/main" id="{88414A16-5B9F-4752-97BC-ABD1C6063A16}"/>
              </a:ext>
            </a:extLst>
          </p:cNvPr>
          <p:cNvSpPr txBox="1"/>
          <p:nvPr/>
        </p:nvSpPr>
        <p:spPr>
          <a:xfrm>
            <a:off x="89486" y="5050406"/>
            <a:ext cx="899079" cy="1010785"/>
          </a:xfrm>
          <a:prstGeom prst="rect">
            <a:avLst/>
          </a:prstGeom>
          <a:solidFill>
            <a:schemeClr val="tx2">
              <a:lumMod val="20000"/>
              <a:lumOff val="80000"/>
            </a:schemeClr>
          </a:solidFill>
        </p:spPr>
        <p:txBody>
          <a:bodyPr wrap="square" lIns="0" tIns="36000" rIns="0" bIns="36000" rtlCol="0" anchor="t" anchorCtr="1">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a:ea typeface="+mn-ea"/>
                <a:cs typeface="+mn-cs"/>
              </a:rPr>
              <a:t>Delivery:</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a:ea typeface="+mn-ea"/>
                <a:cs typeface="+mn-cs"/>
              </a:rPr>
              <a:t>Form follows function</a:t>
            </a:r>
          </a:p>
        </p:txBody>
      </p:sp>
      <p:sp>
        <p:nvSpPr>
          <p:cNvPr id="122" name="TextBox 121">
            <a:extLst>
              <a:ext uri="{FF2B5EF4-FFF2-40B4-BE49-F238E27FC236}">
                <a16:creationId xmlns:a16="http://schemas.microsoft.com/office/drawing/2014/main" id="{D005CF16-4193-4825-9283-F6DB2096C06A}"/>
              </a:ext>
            </a:extLst>
          </p:cNvPr>
          <p:cNvSpPr txBox="1"/>
          <p:nvPr/>
        </p:nvSpPr>
        <p:spPr>
          <a:xfrm>
            <a:off x="1071418" y="1572927"/>
            <a:ext cx="3764398" cy="1030973"/>
          </a:xfrm>
          <a:prstGeom prst="rect">
            <a:avLst/>
          </a:prstGeom>
          <a:solidFill>
            <a:schemeClr val="bg1"/>
          </a:solidFill>
          <a:ln w="19050">
            <a:solidFill>
              <a:schemeClr val="tx2">
                <a:lumMod val="20000"/>
                <a:lumOff val="80000"/>
              </a:schemeClr>
            </a:solidFill>
          </a:ln>
        </p:spPr>
        <p:txBody>
          <a:bodyPr wrap="square" lIns="36000" tIns="36000" rIns="36000" bIns="36000" rtlCol="0" anchor="t"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1" i="0" u="none" strike="noStrike" kern="1200" cap="none" spc="0" normalizeH="0" baseline="0" noProof="0" dirty="0">
                <a:ln>
                  <a:noFill/>
                </a:ln>
                <a:solidFill>
                  <a:prstClr val="black"/>
                </a:solidFill>
                <a:effectLst/>
                <a:uLnTx/>
                <a:uFillTx/>
                <a:latin typeface="Arial" panose="020B0604020202020204"/>
                <a:ea typeface="+mn-ea"/>
                <a:cs typeface="+mn-cs"/>
              </a:rPr>
              <a:t>Vision. </a:t>
            </a:r>
            <a:r>
              <a:rPr lang="en-GB" sz="900" dirty="0">
                <a:solidFill>
                  <a:prstClr val="black"/>
                </a:solidFill>
                <a:latin typeface="Arial" panose="020B0604020202020204"/>
              </a:rPr>
              <a:t>Share ambition with stakeholders and agree engagement</a:t>
            </a:r>
          </a:p>
          <a:p>
            <a:pPr marL="171450" lvl="0" indent="-171450">
              <a:buFont typeface="Arial" panose="020B0604020202020204" pitchFamily="34" charset="0"/>
              <a:buChar char="•"/>
              <a:defRPr/>
            </a:pPr>
            <a:r>
              <a:rPr lang="en-GB" sz="900" b="1" dirty="0">
                <a:solidFill>
                  <a:prstClr val="black"/>
                </a:solidFill>
              </a:rPr>
              <a:t>Governance. </a:t>
            </a:r>
            <a:r>
              <a:rPr lang="en-GB" sz="900" dirty="0">
                <a:solidFill>
                  <a:prstClr val="black"/>
                </a:solidFill>
              </a:rPr>
              <a:t>Approve high level plan and governance at  Programme Board, for approval at sovereign Boards; align governance to STP and reset &amp; recovery</a:t>
            </a:r>
            <a:endParaRPr lang="en-GB" sz="900" b="1" dirty="0">
              <a:solidFill>
                <a:prstClr val="black"/>
              </a:solidFill>
            </a:endParaRPr>
          </a:p>
          <a:p>
            <a:pPr marL="171450" lvl="0" indent="-171450">
              <a:buFont typeface="Arial" panose="020B0604020202020204" pitchFamily="34" charset="0"/>
              <a:buChar char="•"/>
              <a:defRPr/>
            </a:pPr>
            <a:r>
              <a:rPr lang="en-GB" sz="900" b="1" dirty="0">
                <a:solidFill>
                  <a:prstClr val="black"/>
                </a:solidFill>
              </a:rPr>
              <a:t>Leadership &amp; Relationships. </a:t>
            </a:r>
            <a:r>
              <a:rPr lang="en-GB" sz="900" dirty="0">
                <a:solidFill>
                  <a:prstClr val="black"/>
                </a:solidFill>
              </a:rPr>
              <a:t>Engagement and agreement of vision with senior leaders, and influence STP</a:t>
            </a:r>
          </a:p>
          <a:p>
            <a:pPr marL="171450" lvl="0" indent="-171450">
              <a:buFont typeface="Arial" panose="020B0604020202020204" pitchFamily="34" charset="0"/>
              <a:buChar char="•"/>
              <a:defRPr/>
            </a:pPr>
            <a:r>
              <a:rPr lang="en-GB" sz="900" b="1" dirty="0">
                <a:solidFill>
                  <a:prstClr val="black"/>
                </a:solidFill>
              </a:rPr>
              <a:t>Appointments.</a:t>
            </a:r>
            <a:r>
              <a:rPr lang="en-GB" sz="900" dirty="0">
                <a:solidFill>
                  <a:prstClr val="black"/>
                </a:solidFill>
              </a:rPr>
              <a:t> Agree SROs and Programme Board membership</a:t>
            </a:r>
            <a:endParaRPr kumimoji="0" lang="en-GB" sz="9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23" name="TextBox 122">
            <a:extLst>
              <a:ext uri="{FF2B5EF4-FFF2-40B4-BE49-F238E27FC236}">
                <a16:creationId xmlns:a16="http://schemas.microsoft.com/office/drawing/2014/main" id="{644F0830-610B-4DEF-AF04-DAF371CA63D4}"/>
              </a:ext>
            </a:extLst>
          </p:cNvPr>
          <p:cNvSpPr txBox="1"/>
          <p:nvPr/>
        </p:nvSpPr>
        <p:spPr>
          <a:xfrm>
            <a:off x="1071418" y="2702088"/>
            <a:ext cx="3764398" cy="1045981"/>
          </a:xfrm>
          <a:prstGeom prst="rect">
            <a:avLst/>
          </a:prstGeom>
          <a:solidFill>
            <a:schemeClr val="bg1"/>
          </a:solidFill>
          <a:ln w="19050">
            <a:solidFill>
              <a:schemeClr val="tx2">
                <a:lumMod val="20000"/>
                <a:lumOff val="80000"/>
              </a:schemeClr>
            </a:solidFill>
          </a:ln>
        </p:spPr>
        <p:txBody>
          <a:bodyPr wrap="square" lIns="36000" tIns="36000" rIns="36000" bIns="36000" rtlCol="0" anchor="t" anchorCtr="0">
            <a:noAutofit/>
          </a:bodyPr>
          <a:lstStyle/>
          <a:p>
            <a:pPr marL="171450" indent="-171450">
              <a:buFont typeface="Arial" panose="020B0604020202020204" pitchFamily="34" charset="0"/>
              <a:buChar char="•"/>
            </a:pPr>
            <a:r>
              <a:rPr lang="en-GB" sz="900" b="1" dirty="0"/>
              <a:t>Plan. </a:t>
            </a:r>
            <a:r>
              <a:rPr lang="en-GB" sz="900" dirty="0"/>
              <a:t>Draft case for change; high level plan and governance for programme; and identify resource requirements</a:t>
            </a:r>
            <a:endParaRPr lang="en-GB" sz="900" b="1" dirty="0"/>
          </a:p>
          <a:p>
            <a:pPr marL="171450" indent="-171450">
              <a:buFont typeface="Arial" panose="020B0604020202020204" pitchFamily="34" charset="0"/>
              <a:buChar char="•"/>
            </a:pPr>
            <a:r>
              <a:rPr lang="en-GB" sz="900" b="1" dirty="0"/>
              <a:t>Independent support. </a:t>
            </a:r>
            <a:r>
              <a:rPr lang="en-GB" sz="900" dirty="0"/>
              <a:t>Engage experts to support development of plans and capture of analytical evidence to support in readiness for engagement when capacity allows</a:t>
            </a:r>
            <a:endParaRPr lang="en-GB" sz="900" b="1" dirty="0"/>
          </a:p>
          <a:p>
            <a:pPr marL="171450" indent="-171450">
              <a:buFont typeface="Arial" panose="020B0604020202020204" pitchFamily="34" charset="0"/>
              <a:buChar char="•"/>
            </a:pPr>
            <a:r>
              <a:rPr lang="en-GB" sz="900" b="1" dirty="0"/>
              <a:t>Governance. </a:t>
            </a:r>
            <a:r>
              <a:rPr lang="en-GB" sz="900" dirty="0"/>
              <a:t>Align governance and plans with STP, ICP and restoration &amp; recovery</a:t>
            </a:r>
          </a:p>
        </p:txBody>
      </p:sp>
      <p:sp>
        <p:nvSpPr>
          <p:cNvPr id="124" name="TextBox 123">
            <a:extLst>
              <a:ext uri="{FF2B5EF4-FFF2-40B4-BE49-F238E27FC236}">
                <a16:creationId xmlns:a16="http://schemas.microsoft.com/office/drawing/2014/main" id="{49C24909-4F3B-44EB-93AC-787858B2D15D}"/>
              </a:ext>
            </a:extLst>
          </p:cNvPr>
          <p:cNvSpPr txBox="1"/>
          <p:nvPr/>
        </p:nvSpPr>
        <p:spPr>
          <a:xfrm>
            <a:off x="1071418" y="3831681"/>
            <a:ext cx="3764398" cy="1135952"/>
          </a:xfrm>
          <a:prstGeom prst="rect">
            <a:avLst/>
          </a:prstGeom>
          <a:solidFill>
            <a:schemeClr val="bg1"/>
          </a:solidFill>
          <a:ln w="19050">
            <a:solidFill>
              <a:schemeClr val="tx2">
                <a:lumMod val="20000"/>
                <a:lumOff val="80000"/>
              </a:schemeClr>
            </a:solidFill>
          </a:ln>
        </p:spPr>
        <p:txBody>
          <a:bodyPr wrap="square" lIns="36000" tIns="36000" rIns="36000" bIns="36000" rtlCol="0" anchor="t"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1" i="0" u="none" strike="noStrike" kern="1200" cap="none" spc="0" normalizeH="0" baseline="0" noProof="0" dirty="0">
                <a:ln>
                  <a:noFill/>
                </a:ln>
                <a:effectLst/>
                <a:uLnTx/>
                <a:uFillTx/>
                <a:latin typeface="Arial" panose="020B0604020202020204"/>
                <a:ea typeface="+mn-ea"/>
                <a:cs typeface="+mn-cs"/>
              </a:rPr>
              <a:t>Design principles. </a:t>
            </a:r>
            <a:r>
              <a:rPr kumimoji="0" lang="en-GB" sz="900" i="0" u="none" strike="noStrike" kern="1200" cap="none" spc="0" normalizeH="0" baseline="0" noProof="0" dirty="0">
                <a:ln>
                  <a:noFill/>
                </a:ln>
                <a:effectLst/>
                <a:uLnTx/>
                <a:uFillTx/>
                <a:latin typeface="Arial" panose="020B0604020202020204"/>
                <a:ea typeface="+mn-ea"/>
                <a:cs typeface="+mn-cs"/>
              </a:rPr>
              <a:t>Engage</a:t>
            </a:r>
            <a:r>
              <a:rPr kumimoji="0" lang="en-GB" sz="900" i="0" u="none" strike="noStrike" kern="1200" cap="none" spc="0" normalizeH="0" noProof="0" dirty="0">
                <a:ln>
                  <a:noFill/>
                </a:ln>
                <a:effectLst/>
                <a:uLnTx/>
                <a:uFillTx/>
                <a:latin typeface="Arial" panose="020B0604020202020204"/>
                <a:ea typeface="+mn-ea"/>
                <a:cs typeface="+mn-cs"/>
              </a:rPr>
              <a:t> with system to develop approach to shared </a:t>
            </a:r>
            <a:r>
              <a:rPr kumimoji="0" lang="en-GB" sz="900" i="0" u="none" strike="noStrike" kern="1200" cap="none" spc="0" normalizeH="0" noProof="0" dirty="0" err="1">
                <a:ln>
                  <a:noFill/>
                </a:ln>
                <a:effectLst/>
                <a:uLnTx/>
                <a:uFillTx/>
                <a:latin typeface="Arial" panose="020B0604020202020204"/>
                <a:ea typeface="+mn-ea"/>
                <a:cs typeface="+mn-cs"/>
              </a:rPr>
              <a:t>systemwide</a:t>
            </a:r>
            <a:r>
              <a:rPr kumimoji="0" lang="en-GB" sz="900" i="0" u="none" strike="noStrike" kern="1200" cap="none" spc="0" normalizeH="0" noProof="0" dirty="0">
                <a:ln>
                  <a:noFill/>
                </a:ln>
                <a:effectLst/>
                <a:uLnTx/>
                <a:uFillTx/>
                <a:latin typeface="Arial" panose="020B0604020202020204"/>
                <a:ea typeface="+mn-ea"/>
                <a:cs typeface="+mn-cs"/>
              </a:rPr>
              <a:t> improvement, with reporting line to Programme Board</a:t>
            </a:r>
            <a:endParaRPr kumimoji="0" lang="en-GB" sz="900" i="0" u="none" strike="noStrike" kern="1200" cap="none" spc="0" normalizeH="0" baseline="0" noProof="0" dirty="0">
              <a:ln>
                <a:noFill/>
              </a:ln>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1" i="0" u="none" strike="noStrike" kern="1200" cap="none" spc="0" normalizeH="0" baseline="0" noProof="0" dirty="0">
                <a:ln>
                  <a:noFill/>
                </a:ln>
                <a:effectLst/>
                <a:uLnTx/>
                <a:uFillTx/>
                <a:latin typeface="Arial" panose="020B0604020202020204"/>
                <a:ea typeface="+mn-ea"/>
                <a:cs typeface="+mn-cs"/>
              </a:rPr>
              <a:t>Intelligence</a:t>
            </a:r>
            <a:r>
              <a:rPr kumimoji="0" lang="en-GB" sz="900" b="1" i="0" u="none" strike="noStrike" kern="1200" cap="none" spc="0" normalizeH="0" noProof="0" dirty="0">
                <a:ln>
                  <a:noFill/>
                </a:ln>
                <a:effectLst/>
                <a:uLnTx/>
                <a:uFillTx/>
                <a:latin typeface="Arial" panose="020B0604020202020204"/>
                <a:ea typeface="+mn-ea"/>
                <a:cs typeface="+mn-cs"/>
              </a:rPr>
              <a:t> approach &amp; </a:t>
            </a:r>
            <a:r>
              <a:rPr kumimoji="0" lang="en-GB" sz="900" b="1" i="0" u="none" strike="noStrike" kern="1200" cap="none" spc="0" normalizeH="0" baseline="0" noProof="0" dirty="0">
                <a:ln>
                  <a:noFill/>
                </a:ln>
                <a:effectLst/>
                <a:uLnTx/>
                <a:uFillTx/>
                <a:latin typeface="Arial" panose="020B0604020202020204"/>
                <a:ea typeface="+mn-ea"/>
                <a:cs typeface="+mn-cs"/>
              </a:rPr>
              <a:t>Sustainability review: </a:t>
            </a:r>
            <a:r>
              <a:rPr lang="en-GB" sz="900" dirty="0">
                <a:latin typeface="Arial" panose="020B0604020202020204"/>
              </a:rPr>
              <a:t>S</a:t>
            </a:r>
            <a:r>
              <a:rPr kumimoji="0" lang="en-GB" sz="900" i="0" u="none" strike="noStrike" kern="1200" cap="none" spc="0" normalizeH="0" baseline="0" noProof="0" dirty="0">
                <a:ln>
                  <a:noFill/>
                </a:ln>
                <a:effectLst/>
                <a:uLnTx/>
                <a:uFillTx/>
                <a:latin typeface="Arial" panose="020B0604020202020204"/>
                <a:ea typeface="+mn-ea"/>
                <a:cs typeface="+mn-cs"/>
              </a:rPr>
              <a:t>hare scope and propose plan to </a:t>
            </a:r>
            <a:r>
              <a:rPr lang="en-GB" sz="900" dirty="0">
                <a:latin typeface="Arial" panose="020B0604020202020204"/>
              </a:rPr>
              <a:t>inform detailed planning and prioritisation</a:t>
            </a:r>
            <a:endParaRPr kumimoji="0" lang="en-GB" sz="900" b="1" i="0" u="none" strike="noStrike" kern="1200" cap="none" spc="0" normalizeH="0" baseline="0" noProof="0" dirty="0">
              <a:ln>
                <a:noFill/>
              </a:ln>
              <a:effectLst/>
              <a:uLnTx/>
              <a:uFillTx/>
              <a:latin typeface="Arial" panose="020B0604020202020204"/>
              <a:ea typeface="+mn-ea"/>
              <a:cs typeface="+mn-cs"/>
            </a:endParaRPr>
          </a:p>
          <a:p>
            <a:pPr marL="171450" indent="-171450">
              <a:buFont typeface="Arial" panose="020B0604020202020204" pitchFamily="34" charset="0"/>
              <a:buChar char="•"/>
              <a:defRPr/>
            </a:pPr>
            <a:r>
              <a:rPr lang="en-GB" sz="900" b="1" dirty="0"/>
              <a:t>Shared information. </a:t>
            </a:r>
            <a:r>
              <a:rPr lang="en-GB" sz="900" dirty="0"/>
              <a:t>Propose approach to support systematic sharing of data for improvement through Intelligence, Insight and Outcomes programme</a:t>
            </a:r>
          </a:p>
        </p:txBody>
      </p:sp>
      <p:sp>
        <p:nvSpPr>
          <p:cNvPr id="125" name="TextBox 124">
            <a:extLst>
              <a:ext uri="{FF2B5EF4-FFF2-40B4-BE49-F238E27FC236}">
                <a16:creationId xmlns:a16="http://schemas.microsoft.com/office/drawing/2014/main" id="{9BF36612-CEFE-40EB-AFFA-56E8516EF7CC}"/>
              </a:ext>
            </a:extLst>
          </p:cNvPr>
          <p:cNvSpPr txBox="1"/>
          <p:nvPr/>
        </p:nvSpPr>
        <p:spPr>
          <a:xfrm>
            <a:off x="1081973" y="5038442"/>
            <a:ext cx="3753843" cy="1084657"/>
          </a:xfrm>
          <a:prstGeom prst="rect">
            <a:avLst/>
          </a:prstGeom>
          <a:solidFill>
            <a:schemeClr val="bg1"/>
          </a:solidFill>
          <a:ln w="19050">
            <a:solidFill>
              <a:schemeClr val="tx2">
                <a:lumMod val="20000"/>
                <a:lumOff val="80000"/>
              </a:schemeClr>
            </a:solidFill>
          </a:ln>
        </p:spPr>
        <p:txBody>
          <a:bodyPr wrap="square" lIns="36000" tIns="36000" rIns="36000" bIns="36000" rtlCol="0" anchor="t"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1" i="0" u="none" strike="noStrike" kern="1200" cap="none" spc="0" normalizeH="0" baseline="0" noProof="0" dirty="0">
                <a:ln>
                  <a:noFill/>
                </a:ln>
                <a:effectLst/>
                <a:uLnTx/>
                <a:uFillTx/>
                <a:latin typeface="Arial" panose="020B0604020202020204"/>
                <a:ea typeface="+mn-ea"/>
                <a:cs typeface="+mn-cs"/>
              </a:rPr>
              <a:t>Agree process to update Boards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noProof="0" dirty="0">
                <a:latin typeface="Arial" panose="020B0604020202020204"/>
              </a:rPr>
              <a:t>Agree high level plan and resources at March Programme Board</a:t>
            </a:r>
          </a:p>
          <a:p>
            <a:pPr marL="171450" indent="-171450">
              <a:buFont typeface="Arial" panose="020B0604020202020204" pitchFamily="34" charset="0"/>
              <a:buChar char="•"/>
              <a:defRPr/>
            </a:pPr>
            <a:r>
              <a:rPr lang="en-GB" sz="900" b="1" dirty="0">
                <a:latin typeface="Arial" panose="020B0604020202020204" pitchFamily="34" charset="0"/>
                <a:ea typeface="Calibri" panose="020F0502020204030204" pitchFamily="34" charset="0"/>
                <a:cs typeface="Times New Roman" panose="02020603050405020304" pitchFamily="18" charset="0"/>
              </a:rPr>
              <a:t>Shared ownership – </a:t>
            </a:r>
            <a:r>
              <a:rPr lang="en-GB" sz="900" dirty="0">
                <a:latin typeface="Arial" panose="020B0604020202020204" pitchFamily="34" charset="0"/>
                <a:ea typeface="Calibri" panose="020F0502020204030204" pitchFamily="34" charset="0"/>
                <a:cs typeface="Times New Roman" panose="02020603050405020304" pitchFamily="18" charset="0"/>
              </a:rPr>
              <a:t>SROs and membership identified from across organisations and functions</a:t>
            </a:r>
            <a:endParaRPr kumimoji="0" lang="en-GB" sz="900" b="0" i="0" u="none" strike="noStrike" kern="1200" cap="none" spc="0" normalizeH="0" baseline="0" noProof="0" dirty="0">
              <a:ln>
                <a:noFill/>
              </a:ln>
              <a:effectLst/>
              <a:uLnTx/>
              <a:uFillTx/>
              <a:latin typeface="Arial" panose="020B0604020202020204"/>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1" i="0" u="none" strike="noStrike" kern="1200" cap="none" spc="0" normalizeH="0" baseline="0" noProof="0" dirty="0">
                <a:ln>
                  <a:noFill/>
                </a:ln>
                <a:effectLst/>
                <a:uLnTx/>
                <a:uFillTx/>
                <a:latin typeface="Arial" panose="020B0604020202020204"/>
                <a:ea typeface="+mn-ea"/>
                <a:cs typeface="+mn-cs"/>
              </a:rPr>
              <a:t>Phasing and operating mechanisms – </a:t>
            </a:r>
            <a:r>
              <a:rPr kumimoji="0" lang="en-GB" sz="900" b="0" i="0" u="none" strike="noStrike" kern="1200" cap="none" spc="0" normalizeH="0" baseline="0" noProof="0" dirty="0">
                <a:ln>
                  <a:noFill/>
                </a:ln>
                <a:effectLst/>
                <a:uLnTx/>
                <a:uFillTx/>
                <a:latin typeface="Arial" panose="020B0604020202020204"/>
                <a:ea typeface="+mn-ea"/>
                <a:cs typeface="+mn-cs"/>
              </a:rPr>
              <a:t>identify</a:t>
            </a:r>
            <a:r>
              <a:rPr kumimoji="0" lang="en-GB" sz="900" b="0" i="0" u="none" strike="noStrike" kern="1200" cap="none" spc="0" normalizeH="0" noProof="0" dirty="0">
                <a:ln>
                  <a:noFill/>
                </a:ln>
                <a:effectLst/>
                <a:uLnTx/>
                <a:uFillTx/>
                <a:latin typeface="Arial" panose="020B0604020202020204"/>
                <a:ea typeface="+mn-ea"/>
                <a:cs typeface="+mn-cs"/>
              </a:rPr>
              <a:t> and agree best model to deliver against plans, priorities and manage interdependencies </a:t>
            </a:r>
            <a:r>
              <a:rPr kumimoji="0" lang="en-GB" sz="900" b="0" i="0" u="none" strike="noStrike" kern="1200" cap="none" spc="0" normalizeH="0" baseline="0" noProof="0" dirty="0">
                <a:ln>
                  <a:noFill/>
                </a:ln>
                <a:effectLst/>
                <a:uLnTx/>
                <a:uFillTx/>
                <a:latin typeface="Arial" panose="020B0604020202020204"/>
                <a:ea typeface="+mn-ea"/>
                <a:cs typeface="+mn-cs"/>
              </a:rPr>
              <a:t>e.g. reset &amp; recovery; </a:t>
            </a:r>
            <a:r>
              <a:rPr kumimoji="0" lang="en-GB" sz="900" b="0" i="0" u="none" strike="noStrike" kern="1200" cap="none" spc="0" normalizeH="0" noProof="0" dirty="0">
                <a:ln>
                  <a:noFill/>
                </a:ln>
                <a:effectLst/>
                <a:uLnTx/>
                <a:uFillTx/>
                <a:latin typeface="Arial" panose="020B0604020202020204"/>
                <a:ea typeface="+mn-ea"/>
                <a:cs typeface="+mn-cs"/>
              </a:rPr>
              <a:t>place; workforce </a:t>
            </a:r>
            <a:r>
              <a:rPr kumimoji="0" lang="en-GB" sz="900" b="0" i="0" u="none" strike="noStrike" kern="1200" cap="none" spc="0" normalizeH="0" noProof="0" dirty="0" err="1">
                <a:ln>
                  <a:noFill/>
                </a:ln>
                <a:effectLst/>
                <a:uLnTx/>
                <a:uFillTx/>
                <a:latin typeface="Arial" panose="020B0604020202020204"/>
                <a:ea typeface="+mn-ea"/>
                <a:cs typeface="+mn-cs"/>
              </a:rPr>
              <a:t>etc</a:t>
            </a:r>
            <a:endParaRPr kumimoji="0" lang="en-GB" sz="900" b="0"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
        <p:nvSpPr>
          <p:cNvPr id="126" name="TextBox 125">
            <a:extLst>
              <a:ext uri="{FF2B5EF4-FFF2-40B4-BE49-F238E27FC236}">
                <a16:creationId xmlns:a16="http://schemas.microsoft.com/office/drawing/2014/main" id="{3863AA18-A043-425F-8A4D-22CC9A884BF9}"/>
              </a:ext>
            </a:extLst>
          </p:cNvPr>
          <p:cNvSpPr txBox="1"/>
          <p:nvPr/>
        </p:nvSpPr>
        <p:spPr>
          <a:xfrm>
            <a:off x="4911993" y="1572927"/>
            <a:ext cx="4179695" cy="1030973"/>
          </a:xfrm>
          <a:prstGeom prst="rect">
            <a:avLst/>
          </a:prstGeom>
          <a:solidFill>
            <a:schemeClr val="bg1"/>
          </a:solidFill>
          <a:ln w="19050">
            <a:solidFill>
              <a:schemeClr val="tx2">
                <a:lumMod val="20000"/>
                <a:lumOff val="80000"/>
              </a:schemeClr>
            </a:solidFill>
          </a:ln>
        </p:spPr>
        <p:txBody>
          <a:bodyPr wrap="square" lIns="36000" tIns="36000" rIns="36000" bIns="36000" rtlCol="0" anchor="t" anchorCtr="0">
            <a:noAutofit/>
          </a:bodyPr>
          <a:lstStyle/>
          <a:p>
            <a:pPr marL="171450" lvl="0" indent="-171450">
              <a:buFont typeface="Arial" panose="020B0604020202020204" pitchFamily="34" charset="0"/>
              <a:buChar char="•"/>
              <a:defRPr/>
            </a:pPr>
            <a:r>
              <a:rPr lang="en-GB" sz="900" b="1" dirty="0"/>
              <a:t>Vision. </a:t>
            </a:r>
            <a:r>
              <a:rPr lang="en-GB" sz="900" dirty="0"/>
              <a:t>Develop compelling vision and engage widely</a:t>
            </a:r>
            <a:endParaRPr lang="en-GB" sz="900" b="1" dirty="0"/>
          </a:p>
          <a:p>
            <a:pPr marL="171450" indent="-171450">
              <a:buFont typeface="Arial" panose="020B0604020202020204" pitchFamily="34" charset="0"/>
              <a:buChar char="•"/>
              <a:defRPr/>
            </a:pPr>
            <a:r>
              <a:rPr lang="en-GB" sz="900" b="1" dirty="0">
                <a:solidFill>
                  <a:prstClr val="black"/>
                </a:solidFill>
              </a:rPr>
              <a:t>Leadership &amp; Relationships </a:t>
            </a:r>
            <a:r>
              <a:rPr lang="en-GB" sz="900" dirty="0">
                <a:solidFill>
                  <a:prstClr val="black"/>
                </a:solidFill>
              </a:rPr>
              <a:t>Continued engagement in STP programme; build relationships at all levels and elements reporting to Programme Board</a:t>
            </a:r>
          </a:p>
          <a:p>
            <a:pPr marL="171450" indent="-171450">
              <a:buFont typeface="Arial" panose="020B0604020202020204" pitchFamily="34" charset="0"/>
              <a:buChar char="•"/>
              <a:defRPr/>
            </a:pPr>
            <a:r>
              <a:rPr lang="en-GB" sz="900" b="1" dirty="0"/>
              <a:t>Shared leadership. </a:t>
            </a:r>
            <a:r>
              <a:rPr lang="en-GB" sz="900" dirty="0"/>
              <a:t>Review &amp; assess benefits of shared leadership</a:t>
            </a:r>
          </a:p>
          <a:p>
            <a:pPr marL="171450" lvl="0" indent="-171450">
              <a:buFont typeface="Arial" panose="020B0604020202020204" pitchFamily="34" charset="0"/>
              <a:buChar char="•"/>
              <a:defRPr/>
            </a:pPr>
            <a:r>
              <a:rPr lang="en-GB" sz="900" b="1" dirty="0"/>
              <a:t>Comms. </a:t>
            </a:r>
            <a:r>
              <a:rPr lang="en-GB" sz="900" dirty="0"/>
              <a:t>Agree and implement </a:t>
            </a:r>
            <a:r>
              <a:rPr lang="en-GB" sz="900" dirty="0" err="1"/>
              <a:t>comms</a:t>
            </a:r>
            <a:r>
              <a:rPr lang="en-GB" sz="900" dirty="0"/>
              <a:t> &amp; engagement plan.</a:t>
            </a:r>
            <a:endParaRPr lang="en-GB" sz="900" b="1" dirty="0"/>
          </a:p>
          <a:p>
            <a:pPr marL="171450" lvl="0" indent="-171450">
              <a:buFont typeface="Arial" panose="020B0604020202020204" pitchFamily="34" charset="0"/>
              <a:buChar char="•"/>
              <a:defRPr/>
            </a:pPr>
            <a:r>
              <a:rPr lang="en-GB" sz="900" b="1" dirty="0"/>
              <a:t>Board development. </a:t>
            </a:r>
            <a:r>
              <a:rPr lang="en-GB" sz="900" dirty="0"/>
              <a:t>Space for boards to openly discuss patient and staff benefits of closer working; review governance including delegated powers</a:t>
            </a:r>
            <a:endParaRPr kumimoji="0" lang="en-GB" sz="900" b="0" i="0" u="none" strike="noStrike" kern="1200" cap="none" spc="0" normalizeH="0" baseline="0" noProof="0" dirty="0">
              <a:ln>
                <a:noFill/>
              </a:ln>
              <a:effectLst/>
              <a:uLnTx/>
              <a:uFillTx/>
              <a:latin typeface="Arial" panose="020B0604020202020204"/>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0"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
        <p:nvSpPr>
          <p:cNvPr id="127" name="TextBox 126">
            <a:extLst>
              <a:ext uri="{FF2B5EF4-FFF2-40B4-BE49-F238E27FC236}">
                <a16:creationId xmlns:a16="http://schemas.microsoft.com/office/drawing/2014/main" id="{E6D3B345-707E-4EEB-BB99-B7C720F260A4}"/>
              </a:ext>
            </a:extLst>
          </p:cNvPr>
          <p:cNvSpPr txBox="1"/>
          <p:nvPr/>
        </p:nvSpPr>
        <p:spPr>
          <a:xfrm>
            <a:off x="4901769" y="2696158"/>
            <a:ext cx="4189919" cy="1052017"/>
          </a:xfrm>
          <a:prstGeom prst="rect">
            <a:avLst/>
          </a:prstGeom>
          <a:solidFill>
            <a:schemeClr val="bg1"/>
          </a:solidFill>
          <a:ln w="19050">
            <a:solidFill>
              <a:schemeClr val="tx2">
                <a:lumMod val="20000"/>
                <a:lumOff val="80000"/>
              </a:schemeClr>
            </a:solidFill>
          </a:ln>
        </p:spPr>
        <p:txBody>
          <a:bodyPr wrap="square" lIns="36000" tIns="36000" rIns="36000" bIns="36000" rtlCol="0" anchor="t" anchorCtr="0">
            <a:noAutofit/>
          </a:bodyPr>
          <a:lstStyle/>
          <a:p>
            <a:pPr marL="171450" indent="-171450">
              <a:buFont typeface="Arial" panose="020B0604020202020204" pitchFamily="34" charset="0"/>
              <a:buChar char="•"/>
              <a:defRPr/>
            </a:pPr>
            <a:r>
              <a:rPr lang="en-GB" sz="900" b="1" dirty="0"/>
              <a:t>Prioritise. </a:t>
            </a:r>
            <a:r>
              <a:rPr lang="en-GB" sz="900" dirty="0"/>
              <a:t>Clinical engagement to agree clinical priorities e.g. Cancer, centres of excellence</a:t>
            </a:r>
          </a:p>
          <a:p>
            <a:pPr marL="171450" indent="-171450">
              <a:buFont typeface="Arial" panose="020B0604020202020204" pitchFamily="34" charset="0"/>
              <a:buChar char="•"/>
              <a:defRPr/>
            </a:pPr>
            <a:r>
              <a:rPr lang="en-GB" sz="900" b="1" dirty="0"/>
              <a:t>Empower &amp; resource. </a:t>
            </a:r>
            <a:r>
              <a:rPr lang="en-GB" sz="900" dirty="0"/>
              <a:t>Share vision, agree priorities, plans and resources with clinicians; set up/amend any working groups required to deliver</a:t>
            </a:r>
          </a:p>
          <a:p>
            <a:pPr marL="171450" indent="-171450">
              <a:buFont typeface="Arial" panose="020B0604020202020204" pitchFamily="34" charset="0"/>
              <a:buChar char="•"/>
              <a:defRPr/>
            </a:pPr>
            <a:r>
              <a:rPr lang="en-GB" sz="900" b="1" dirty="0"/>
              <a:t>Clinical models. </a:t>
            </a:r>
            <a:r>
              <a:rPr lang="en-GB" sz="900" dirty="0"/>
              <a:t>Clinical engagement to develop detailed plans for solutions, benefits and required investments.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1" i="0" u="none" strike="noStrike" kern="1200" cap="none" spc="0" normalizeH="0" baseline="0" noProof="0" dirty="0">
                <a:ln>
                  <a:noFill/>
                </a:ln>
                <a:effectLst/>
                <a:uLnTx/>
                <a:uFillTx/>
                <a:latin typeface="Arial"/>
                <a:ea typeface="+mn-ea"/>
                <a:cs typeface="+mn-cs"/>
              </a:rPr>
              <a:t>Detailed service design</a:t>
            </a:r>
            <a:r>
              <a:rPr kumimoji="0" lang="en-GB" sz="900" b="0" i="0" u="none" strike="noStrike" kern="1200" cap="none" spc="0" normalizeH="0" baseline="0" noProof="0" dirty="0">
                <a:ln>
                  <a:noFill/>
                </a:ln>
                <a:effectLst/>
                <a:uLnTx/>
                <a:uFillTx/>
                <a:latin typeface="Arial"/>
                <a:ea typeface="+mn-ea"/>
                <a:cs typeface="+mn-cs"/>
              </a:rPr>
              <a:t>, business cases and transition – </a:t>
            </a:r>
            <a:r>
              <a:rPr kumimoji="0" lang="en-GB" sz="900" b="1" i="0" u="none" strike="noStrike" kern="1200" cap="none" spc="0" normalizeH="0" baseline="0" noProof="0" dirty="0">
                <a:ln>
                  <a:noFill/>
                </a:ln>
                <a:effectLst/>
                <a:uLnTx/>
                <a:uFillTx/>
                <a:latin typeface="Arial"/>
                <a:ea typeface="+mn-ea"/>
                <a:cs typeface="+mn-cs"/>
              </a:rPr>
              <a:t>Wave 1 services</a:t>
            </a:r>
          </a:p>
        </p:txBody>
      </p:sp>
      <p:sp>
        <p:nvSpPr>
          <p:cNvPr id="128" name="TextBox 127">
            <a:extLst>
              <a:ext uri="{FF2B5EF4-FFF2-40B4-BE49-F238E27FC236}">
                <a16:creationId xmlns:a16="http://schemas.microsoft.com/office/drawing/2014/main" id="{D259E6B3-599A-44DE-A7C9-1A5460A813A2}"/>
              </a:ext>
            </a:extLst>
          </p:cNvPr>
          <p:cNvSpPr txBox="1"/>
          <p:nvPr/>
        </p:nvSpPr>
        <p:spPr>
          <a:xfrm>
            <a:off x="4911994" y="3844385"/>
            <a:ext cx="4179696" cy="1141511"/>
          </a:xfrm>
          <a:prstGeom prst="rect">
            <a:avLst/>
          </a:prstGeom>
          <a:solidFill>
            <a:schemeClr val="bg1"/>
          </a:solidFill>
          <a:ln w="19050">
            <a:solidFill>
              <a:schemeClr val="tx2">
                <a:lumMod val="20000"/>
                <a:lumOff val="80000"/>
              </a:schemeClr>
            </a:solidFill>
          </a:ln>
        </p:spPr>
        <p:txBody>
          <a:bodyPr wrap="square" lIns="36000" tIns="36000" rIns="36000" bIns="36000" rtlCol="0" anchor="t" anchorCtr="0">
            <a:noAutofit/>
          </a:bodyPr>
          <a:lstStyle/>
          <a:p>
            <a:pPr marL="171450" lvl="0" indent="-171450">
              <a:buFont typeface="Arial" panose="020B0604020202020204" pitchFamily="34" charset="0"/>
              <a:buChar char="•"/>
              <a:defRPr/>
            </a:pPr>
            <a:r>
              <a:rPr lang="en-GB" sz="900" b="1" dirty="0"/>
              <a:t>Design and mobilisation</a:t>
            </a:r>
            <a:r>
              <a:rPr lang="en-GB" sz="900" dirty="0"/>
              <a:t>. Prioritise, plan and resource with system; fully engage and align to existing system programmes </a:t>
            </a:r>
            <a:r>
              <a:rPr lang="en-GB" sz="900" dirty="0" err="1"/>
              <a:t>eg</a:t>
            </a:r>
            <a:r>
              <a:rPr lang="en-GB" sz="900" dirty="0"/>
              <a:t> Digital to support clinical improvement; shared IT; shared estates</a:t>
            </a:r>
          </a:p>
          <a:p>
            <a:pPr marL="171450" lvl="0" indent="-171450">
              <a:buFont typeface="Arial" panose="020B0604020202020204" pitchFamily="34" charset="0"/>
              <a:buChar char="•"/>
              <a:defRPr/>
            </a:pPr>
            <a:r>
              <a:rPr lang="en-GB" sz="900" b="1" dirty="0"/>
              <a:t>Resource. </a:t>
            </a:r>
            <a:r>
              <a:rPr lang="en-GB" sz="900" dirty="0"/>
              <a:t>Virtual teams and resources in place to support overall collaboration programme</a:t>
            </a:r>
          </a:p>
          <a:p>
            <a:pPr marL="171450" lvl="0" indent="-171450">
              <a:buFont typeface="Arial" panose="020B0604020202020204" pitchFamily="34" charset="0"/>
              <a:buChar char="•"/>
              <a:defRPr/>
            </a:pPr>
            <a:r>
              <a:rPr lang="en-GB" sz="900" b="1" dirty="0"/>
              <a:t>Business cases</a:t>
            </a:r>
            <a:r>
              <a:rPr lang="en-GB" sz="900" dirty="0"/>
              <a:t> for shared services models, and address sustainability risks</a:t>
            </a:r>
          </a:p>
          <a:p>
            <a:pPr marL="171450" lvl="0" indent="-171450">
              <a:buFont typeface="Arial" panose="020B0604020202020204" pitchFamily="34" charset="0"/>
              <a:buChar char="•"/>
              <a:defRPr/>
            </a:pPr>
            <a:r>
              <a:rPr lang="en-GB" sz="900" b="1" dirty="0"/>
              <a:t>Shared services</a:t>
            </a:r>
            <a:r>
              <a:rPr lang="en-GB" sz="900" dirty="0"/>
              <a:t> implemented </a:t>
            </a:r>
            <a:r>
              <a:rPr lang="en-GB" sz="900" dirty="0" err="1"/>
              <a:t>eg</a:t>
            </a:r>
            <a:r>
              <a:rPr lang="en-GB" sz="900" dirty="0"/>
              <a:t>. shared bank, business intelligence</a:t>
            </a:r>
          </a:p>
          <a:p>
            <a:pPr marL="171450" lvl="0" indent="-171450">
              <a:buFont typeface="Arial" panose="020B0604020202020204" pitchFamily="34" charset="0"/>
              <a:buChar char="•"/>
              <a:defRPr/>
            </a:pPr>
            <a:r>
              <a:rPr lang="en-GB" sz="900" b="1" baseline="0" dirty="0">
                <a:latin typeface="Arial" panose="020B0604020202020204"/>
              </a:rPr>
              <a:t>Shared </a:t>
            </a:r>
            <a:r>
              <a:rPr lang="en-GB" sz="900" b="1" dirty="0">
                <a:latin typeface="Arial" panose="020B0604020202020204"/>
              </a:rPr>
              <a:t>financial governance/control totals</a:t>
            </a:r>
            <a:r>
              <a:rPr lang="en-GB" sz="900" dirty="0">
                <a:latin typeface="Arial" panose="020B0604020202020204"/>
              </a:rPr>
              <a:t>. Assess benefits</a:t>
            </a:r>
            <a:endParaRPr kumimoji="0" lang="en-GB" sz="900" b="0" i="0" u="none" strike="noStrike" kern="1200" cap="none" spc="0" normalizeH="0" baseline="0" noProof="0" dirty="0">
              <a:ln>
                <a:noFill/>
              </a:ln>
              <a:effectLst/>
              <a:uLnTx/>
              <a:uFillTx/>
              <a:latin typeface="Arial" panose="020B0604020202020204"/>
              <a:ea typeface="+mn-ea"/>
              <a:cs typeface="+mn-cs"/>
            </a:endParaRPr>
          </a:p>
        </p:txBody>
      </p:sp>
      <p:sp>
        <p:nvSpPr>
          <p:cNvPr id="129" name="TextBox 128">
            <a:extLst>
              <a:ext uri="{FF2B5EF4-FFF2-40B4-BE49-F238E27FC236}">
                <a16:creationId xmlns:a16="http://schemas.microsoft.com/office/drawing/2014/main" id="{803ED517-32E2-4789-9739-AE035AD2CACA}"/>
              </a:ext>
            </a:extLst>
          </p:cNvPr>
          <p:cNvSpPr txBox="1"/>
          <p:nvPr/>
        </p:nvSpPr>
        <p:spPr>
          <a:xfrm>
            <a:off x="4911994" y="5051246"/>
            <a:ext cx="4179695" cy="1027000"/>
          </a:xfrm>
          <a:prstGeom prst="rect">
            <a:avLst/>
          </a:prstGeom>
          <a:solidFill>
            <a:schemeClr val="bg1"/>
          </a:solidFill>
          <a:ln w="19050">
            <a:solidFill>
              <a:schemeClr val="tx2">
                <a:lumMod val="20000"/>
                <a:lumOff val="80000"/>
              </a:schemeClr>
            </a:solidFill>
          </a:ln>
        </p:spPr>
        <p:txBody>
          <a:bodyPr wrap="square" lIns="36000" tIns="36000" rIns="36000" bIns="36000" rtlCol="0" anchor="t" anchorCtr="0">
            <a:noAutofit/>
          </a:bodyPr>
          <a:lstStyle/>
          <a:p>
            <a:pPr marL="171450" indent="-171450">
              <a:buFont typeface="Arial" panose="020B0604020202020204" pitchFamily="34" charset="0"/>
              <a:buChar char="•"/>
              <a:defRPr/>
            </a:pPr>
            <a:r>
              <a:rPr lang="en-GB" sz="900" b="1" dirty="0"/>
              <a:t>Review: </a:t>
            </a:r>
            <a:r>
              <a:rPr lang="en-GB" sz="900" dirty="0"/>
              <a:t>Assess delivery mechanism and whether alternative approach could improve the benefits or pace of delivery based on evidence from engagement</a:t>
            </a:r>
          </a:p>
          <a:p>
            <a:pPr marL="171450" indent="-171450">
              <a:buFont typeface="Arial" panose="020B0604020202020204" pitchFamily="34" charset="0"/>
              <a:buChar char="•"/>
              <a:defRPr/>
            </a:pPr>
            <a:r>
              <a:rPr lang="en-GB" sz="900" b="1" dirty="0"/>
              <a:t>MOU</a:t>
            </a:r>
            <a:r>
              <a:rPr lang="en-GB" sz="900" dirty="0"/>
              <a:t> for collaborative working</a:t>
            </a:r>
          </a:p>
          <a:p>
            <a:pPr marL="171450" lvl="0" indent="-171450">
              <a:buFont typeface="Arial" panose="020B0604020202020204" pitchFamily="34" charset="0"/>
              <a:buChar char="•"/>
              <a:defRPr/>
            </a:pPr>
            <a:r>
              <a:rPr kumimoji="0" lang="en-GB" sz="900" b="0" i="0" u="none" strike="noStrike" kern="1200" cap="none" spc="0" normalizeH="0" baseline="0" noProof="0" dirty="0">
                <a:ln>
                  <a:noFill/>
                </a:ln>
                <a:effectLst/>
                <a:uLnTx/>
                <a:uFillTx/>
                <a:latin typeface="Arial" panose="020B0604020202020204"/>
                <a:ea typeface="+mn-ea"/>
                <a:cs typeface="+mn-cs"/>
              </a:rPr>
              <a:t>Delivery of revised </a:t>
            </a:r>
            <a:r>
              <a:rPr kumimoji="0" lang="en-GB" sz="900" b="1" i="0" u="none" strike="noStrike" kern="1200" cap="none" spc="0" normalizeH="0" baseline="0" noProof="0" dirty="0">
                <a:ln>
                  <a:noFill/>
                </a:ln>
                <a:effectLst/>
                <a:uLnTx/>
                <a:uFillTx/>
                <a:latin typeface="Arial" panose="020B0604020202020204"/>
                <a:ea typeface="+mn-ea"/>
                <a:cs typeface="+mn-cs"/>
              </a:rPr>
              <a:t>workforce sharing, recruitment and retention models</a:t>
            </a:r>
          </a:p>
          <a:p>
            <a:pPr marL="171450" lvl="0" indent="-171450">
              <a:buFont typeface="Arial" panose="020B0604020202020204" pitchFamily="34" charset="0"/>
              <a:buChar char="•"/>
              <a:defRPr/>
            </a:pPr>
            <a:r>
              <a:rPr lang="en-GB" sz="900" b="1" dirty="0">
                <a:latin typeface="Arial" panose="020B0604020202020204"/>
              </a:rPr>
              <a:t>Enable: </a:t>
            </a:r>
            <a:r>
              <a:rPr lang="en-GB" sz="900" dirty="0">
                <a:latin typeface="Arial" panose="020B0604020202020204"/>
              </a:rPr>
              <a:t>Strategies to enable cross-organisation working</a:t>
            </a:r>
            <a:endParaRPr kumimoji="0" lang="en-GB" sz="900" b="1" i="0" u="none" strike="noStrike" kern="1200" cap="none" spc="0" normalizeH="0" baseline="0" noProof="0" dirty="0">
              <a:ln>
                <a:noFill/>
              </a:ln>
              <a:effectLst/>
              <a:uLnTx/>
              <a:uFillTx/>
              <a:latin typeface="Arial" panose="020B0604020202020204"/>
              <a:ea typeface="+mn-ea"/>
              <a:cs typeface="+mn-cs"/>
            </a:endParaRPr>
          </a:p>
          <a:p>
            <a:pPr marL="171450" indent="-171450">
              <a:buFont typeface="Arial" panose="020B0604020202020204" pitchFamily="34" charset="0"/>
              <a:buChar char="•"/>
              <a:defRPr/>
            </a:pPr>
            <a:r>
              <a:rPr lang="en-GB" sz="900" b="1" dirty="0"/>
              <a:t>Commissioning</a:t>
            </a:r>
            <a:r>
              <a:rPr lang="en-GB" sz="900" dirty="0"/>
              <a:t> and contracting. Influence shadow approach and assess opportunities from collaboration</a:t>
            </a:r>
            <a:endParaRPr lang="en-GB" sz="900" dirty="0">
              <a:solidFill>
                <a:srgbClr val="FF0000"/>
              </a:solidFill>
            </a:endParaRPr>
          </a:p>
          <a:p>
            <a:pPr marL="171450" lvl="0" indent="-171450">
              <a:buFont typeface="Arial" panose="020B0604020202020204" pitchFamily="34" charset="0"/>
              <a:buChar char="•"/>
              <a:defRPr/>
            </a:pPr>
            <a:endParaRPr lang="en-GB" sz="9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0" i="0" u="none" strike="noStrike" kern="1200" cap="none" spc="0" normalizeH="0" baseline="0" noProof="0" dirty="0">
              <a:ln>
                <a:noFill/>
              </a:ln>
              <a:solidFill>
                <a:srgbClr val="FF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
        <p:nvSpPr>
          <p:cNvPr id="130" name="TextBox 129">
            <a:extLst>
              <a:ext uri="{FF2B5EF4-FFF2-40B4-BE49-F238E27FC236}">
                <a16:creationId xmlns:a16="http://schemas.microsoft.com/office/drawing/2014/main" id="{93BE9DDC-EA44-491D-B44E-CFE5A648B0F7}"/>
              </a:ext>
            </a:extLst>
          </p:cNvPr>
          <p:cNvSpPr txBox="1"/>
          <p:nvPr/>
        </p:nvSpPr>
        <p:spPr>
          <a:xfrm>
            <a:off x="9167865" y="1591964"/>
            <a:ext cx="2898857" cy="1061159"/>
          </a:xfrm>
          <a:prstGeom prst="rect">
            <a:avLst/>
          </a:prstGeom>
          <a:solidFill>
            <a:schemeClr val="bg1"/>
          </a:solidFill>
          <a:ln w="19050">
            <a:solidFill>
              <a:schemeClr val="tx2">
                <a:lumMod val="20000"/>
                <a:lumOff val="80000"/>
              </a:schemeClr>
            </a:solidFill>
          </a:ln>
        </p:spPr>
        <p:txBody>
          <a:bodyPr wrap="square" lIns="36000" tIns="36000" rIns="36000" bIns="36000" rtlCol="0" anchor="t"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noProof="0" dirty="0">
                <a:latin typeface="Arial"/>
              </a:rPr>
              <a:t>Ambition. </a:t>
            </a:r>
            <a:r>
              <a:rPr lang="en-GB" sz="900" dirty="0">
                <a:latin typeface="Arial"/>
              </a:rPr>
              <a:t>Engage on vision and plans of services</a:t>
            </a:r>
            <a:endParaRPr kumimoji="0" lang="en-GB" sz="900" b="1" i="0" u="none" strike="noStrike" kern="1200" cap="none" spc="0" normalizeH="0" baseline="0" noProof="0" dirty="0">
              <a:ln>
                <a:noFill/>
              </a:ln>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1" i="0" u="none" strike="noStrike" kern="1200" cap="none" spc="0" normalizeH="0" baseline="0" noProof="0" dirty="0">
                <a:ln>
                  <a:noFill/>
                </a:ln>
                <a:effectLst/>
                <a:uLnTx/>
                <a:uFillTx/>
                <a:latin typeface="Arial"/>
                <a:ea typeface="+mn-ea"/>
                <a:cs typeface="+mn-cs"/>
              </a:rPr>
              <a:t>Leadership &amp; Relationships. </a:t>
            </a:r>
            <a:r>
              <a:rPr kumimoji="0" lang="en-GB" sz="900" i="0" u="none" strike="noStrike" kern="1200" cap="none" spc="0" normalizeH="0" baseline="0" noProof="0" dirty="0">
                <a:ln>
                  <a:noFill/>
                </a:ln>
                <a:effectLst/>
                <a:uLnTx/>
                <a:uFillTx/>
                <a:latin typeface="Arial"/>
                <a:ea typeface="+mn-ea"/>
                <a:cs typeface="+mn-cs"/>
              </a:rPr>
              <a:t>Continued</a:t>
            </a:r>
            <a:r>
              <a:rPr kumimoji="0" lang="en-GB" sz="900" i="0" u="none" strike="noStrike" kern="1200" cap="none" spc="0" normalizeH="0" noProof="0" dirty="0">
                <a:ln>
                  <a:noFill/>
                </a:ln>
                <a:effectLst/>
                <a:uLnTx/>
                <a:uFillTx/>
                <a:latin typeface="Arial"/>
                <a:ea typeface="+mn-ea"/>
                <a:cs typeface="+mn-cs"/>
              </a:rPr>
              <a:t> engagement in STP programme; development activities and potential shared leadership options</a:t>
            </a:r>
            <a:endParaRPr kumimoji="0" lang="en-GB" sz="900" b="0" i="0" u="none" strike="noStrike" kern="1200" cap="none" spc="0" normalizeH="0" baseline="0" noProof="0" dirty="0">
              <a:ln>
                <a:noFill/>
              </a:ln>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effectLst/>
                <a:uLnTx/>
                <a:uFillTx/>
                <a:latin typeface="Arial"/>
                <a:ea typeface="+mn-ea"/>
                <a:cs typeface="+mn-cs"/>
              </a:rPr>
              <a:t>Embed </a:t>
            </a:r>
            <a:r>
              <a:rPr kumimoji="0" lang="en-GB" sz="900" b="1" i="0" u="none" strike="noStrike" kern="1200" cap="none" spc="0" normalizeH="0" baseline="0" noProof="0" dirty="0">
                <a:ln>
                  <a:noFill/>
                </a:ln>
                <a:effectLst/>
                <a:uLnTx/>
                <a:uFillTx/>
                <a:latin typeface="Arial"/>
                <a:ea typeface="+mn-ea"/>
                <a:cs typeface="+mn-cs"/>
              </a:rPr>
              <a:t>culture of group working (if agreed)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dirty="0">
                <a:latin typeface="Arial"/>
              </a:rPr>
              <a:t>Comms. </a:t>
            </a:r>
            <a:r>
              <a:rPr lang="en-GB" sz="900" dirty="0">
                <a:latin typeface="Arial"/>
              </a:rPr>
              <a:t>P</a:t>
            </a:r>
            <a:r>
              <a:rPr lang="en-GB" sz="900" dirty="0">
                <a:latin typeface="Arial" panose="020B0604020202020204" pitchFamily="34" charset="0"/>
                <a:ea typeface="Calibri" panose="020F0502020204030204" pitchFamily="34" charset="0"/>
                <a:cs typeface="Times New Roman" panose="02020603050405020304" pitchFamily="18" charset="0"/>
              </a:rPr>
              <a:t>ublic comms and staff comms around new ways of working and benefits.</a:t>
            </a:r>
            <a:endParaRPr lang="en-GB" sz="900"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0" i="0" u="none" strike="noStrike" kern="1200" cap="none" spc="0" normalizeH="0" baseline="0" noProof="0" dirty="0">
              <a:ln>
                <a:noFill/>
              </a:ln>
              <a:solidFill>
                <a:srgbClr val="FF0000"/>
              </a:solidFill>
              <a:effectLst/>
              <a:uLnTx/>
              <a:uFillTx/>
              <a:latin typeface="Arial"/>
              <a:ea typeface="+mn-ea"/>
              <a:cs typeface="+mn-cs"/>
            </a:endParaRPr>
          </a:p>
        </p:txBody>
      </p:sp>
      <p:sp>
        <p:nvSpPr>
          <p:cNvPr id="131" name="TextBox 130">
            <a:extLst>
              <a:ext uri="{FF2B5EF4-FFF2-40B4-BE49-F238E27FC236}">
                <a16:creationId xmlns:a16="http://schemas.microsoft.com/office/drawing/2014/main" id="{B79ABB40-83EE-42CD-8E23-C0445DF0FA40}"/>
              </a:ext>
            </a:extLst>
          </p:cNvPr>
          <p:cNvSpPr txBox="1"/>
          <p:nvPr/>
        </p:nvSpPr>
        <p:spPr>
          <a:xfrm>
            <a:off x="9185097" y="2737271"/>
            <a:ext cx="2881625" cy="1010797"/>
          </a:xfrm>
          <a:prstGeom prst="rect">
            <a:avLst/>
          </a:prstGeom>
          <a:solidFill>
            <a:schemeClr val="bg1"/>
          </a:solidFill>
          <a:ln w="19050">
            <a:solidFill>
              <a:schemeClr val="tx2">
                <a:lumMod val="20000"/>
                <a:lumOff val="80000"/>
              </a:schemeClr>
            </a:solidFill>
          </a:ln>
        </p:spPr>
        <p:txBody>
          <a:bodyPr wrap="square" lIns="36000" tIns="36000" rIns="36000" bIns="36000" rtlCol="0" anchor="t" anchorCtr="0">
            <a:noAutofit/>
          </a:bodyPr>
          <a:lstStyle/>
          <a:p>
            <a:pPr marL="171450" indent="-171450">
              <a:buFont typeface="Arial" panose="020B0604020202020204" pitchFamily="34" charset="0"/>
              <a:buChar char="•"/>
              <a:defRPr/>
            </a:pPr>
            <a:r>
              <a:rPr lang="en-GB" sz="900" b="1" dirty="0"/>
              <a:t>Review</a:t>
            </a:r>
            <a:r>
              <a:rPr lang="en-GB" sz="900" dirty="0"/>
              <a:t> sustainability impact of work to date </a:t>
            </a:r>
            <a:endParaRPr kumimoji="0" lang="en-GB" sz="900" b="0" i="0" u="none" strike="noStrike" kern="1200" cap="none" spc="0" normalizeH="0" baseline="0" noProof="0" dirty="0">
              <a:ln>
                <a:noFill/>
              </a:ln>
              <a:effectLst/>
              <a:uLnTx/>
              <a:uFillTx/>
              <a:latin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effectLst/>
                <a:uLnTx/>
                <a:uFillTx/>
                <a:latin typeface="Arial"/>
                <a:ea typeface="+mn-ea"/>
                <a:cs typeface="+mn-cs"/>
              </a:rPr>
              <a:t>Develop </a:t>
            </a:r>
            <a:r>
              <a:rPr kumimoji="0" lang="en-GB" sz="900" b="1" i="0" u="none" strike="noStrike" kern="1200" cap="none" spc="0" normalizeH="0" baseline="0" noProof="0" dirty="0">
                <a:ln>
                  <a:noFill/>
                </a:ln>
                <a:effectLst/>
                <a:uLnTx/>
                <a:uFillTx/>
                <a:latin typeface="Arial"/>
                <a:ea typeface="+mn-ea"/>
                <a:cs typeface="+mn-cs"/>
              </a:rPr>
              <a:t>models and business case </a:t>
            </a:r>
            <a:r>
              <a:rPr kumimoji="0" lang="en-GB" sz="900" b="0" i="0" u="none" strike="noStrike" kern="1200" cap="none" spc="0" normalizeH="0" baseline="0" noProof="0" dirty="0">
                <a:ln>
                  <a:noFill/>
                </a:ln>
                <a:effectLst/>
                <a:uLnTx/>
                <a:uFillTx/>
                <a:latin typeface="Arial"/>
                <a:ea typeface="+mn-ea"/>
                <a:cs typeface="+mn-cs"/>
              </a:rPr>
              <a:t>for </a:t>
            </a:r>
            <a:r>
              <a:rPr kumimoji="0" lang="en-GB" sz="900" b="1" i="0" u="none" strike="noStrike" kern="1200" cap="none" spc="0" normalizeH="0" baseline="0" noProof="0" dirty="0">
                <a:ln>
                  <a:noFill/>
                </a:ln>
                <a:effectLst/>
                <a:uLnTx/>
                <a:uFillTx/>
                <a:latin typeface="Arial"/>
                <a:ea typeface="+mn-ea"/>
                <a:cs typeface="+mn-cs"/>
              </a:rPr>
              <a:t>Wave 2 services</a:t>
            </a:r>
            <a:r>
              <a:rPr kumimoji="0" lang="en-GB" sz="900" i="0" u="none" strike="noStrike" kern="1200" cap="none" spc="0" normalizeH="0" baseline="0" noProof="0" dirty="0">
                <a:ln>
                  <a:noFill/>
                </a:ln>
                <a:effectLst/>
                <a:uLnTx/>
                <a:uFillTx/>
                <a:latin typeface="Arial"/>
                <a:ea typeface="+mn-ea"/>
                <a:cs typeface="+mn-cs"/>
              </a:rPr>
              <a:t> with clinical leaders</a:t>
            </a:r>
            <a:endParaRPr kumimoji="0" lang="en-GB" sz="900" b="1" i="0" u="none" strike="noStrike" kern="1200" cap="none" spc="0" normalizeH="0" baseline="0" noProof="0" dirty="0">
              <a:ln>
                <a:noFill/>
              </a:ln>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effectLst/>
                <a:uLnTx/>
                <a:uFillTx/>
                <a:latin typeface="Arial"/>
                <a:ea typeface="+mn-ea"/>
                <a:cs typeface="+mn-cs"/>
              </a:rPr>
              <a:t>Identify opportunities to improve speed to </a:t>
            </a:r>
            <a:r>
              <a:rPr kumimoji="0" lang="en-GB" sz="900" b="1" i="0" u="none" strike="noStrike" kern="1200" cap="none" spc="0" normalizeH="0" baseline="0" noProof="0" dirty="0">
                <a:ln>
                  <a:noFill/>
                </a:ln>
                <a:effectLst/>
                <a:uLnTx/>
                <a:uFillTx/>
                <a:latin typeface="Arial"/>
                <a:ea typeface="+mn-ea"/>
                <a:cs typeface="+mn-cs"/>
              </a:rPr>
              <a:t>benefit realisation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effectLst/>
                <a:uLnTx/>
                <a:uFillTx/>
                <a:latin typeface="Arial"/>
                <a:ea typeface="+mn-ea"/>
                <a:cs typeface="+mn-cs"/>
              </a:rPr>
              <a:t>Identify </a:t>
            </a:r>
            <a:r>
              <a:rPr kumimoji="0" lang="en-GB" sz="900" b="1" i="0" u="none" strike="noStrike" kern="1200" cap="none" spc="0" normalizeH="0" baseline="0" noProof="0" dirty="0">
                <a:ln>
                  <a:noFill/>
                </a:ln>
                <a:effectLst/>
                <a:uLnTx/>
                <a:uFillTx/>
                <a:latin typeface="Arial"/>
                <a:ea typeface="+mn-ea"/>
                <a:cs typeface="+mn-cs"/>
              </a:rPr>
              <a:t>further areas </a:t>
            </a:r>
            <a:r>
              <a:rPr kumimoji="0" lang="en-GB" sz="900" b="0" i="0" u="none" strike="noStrike" kern="1200" cap="none" spc="0" normalizeH="0" baseline="0" noProof="0" dirty="0">
                <a:ln>
                  <a:noFill/>
                </a:ln>
                <a:effectLst/>
                <a:uLnTx/>
                <a:uFillTx/>
                <a:latin typeface="Arial"/>
                <a:ea typeface="+mn-ea"/>
                <a:cs typeface="+mn-cs"/>
              </a:rPr>
              <a:t>for collaboration</a:t>
            </a:r>
          </a:p>
        </p:txBody>
      </p:sp>
      <p:sp>
        <p:nvSpPr>
          <p:cNvPr id="132" name="TextBox 131">
            <a:extLst>
              <a:ext uri="{FF2B5EF4-FFF2-40B4-BE49-F238E27FC236}">
                <a16:creationId xmlns:a16="http://schemas.microsoft.com/office/drawing/2014/main" id="{A975E289-FB7F-449D-AD00-576E7987D85C}"/>
              </a:ext>
            </a:extLst>
          </p:cNvPr>
          <p:cNvSpPr txBox="1"/>
          <p:nvPr/>
        </p:nvSpPr>
        <p:spPr>
          <a:xfrm>
            <a:off x="9185097" y="3832215"/>
            <a:ext cx="2860317" cy="1153681"/>
          </a:xfrm>
          <a:prstGeom prst="rect">
            <a:avLst/>
          </a:prstGeom>
          <a:solidFill>
            <a:schemeClr val="bg1"/>
          </a:solidFill>
          <a:ln w="19050">
            <a:solidFill>
              <a:schemeClr val="tx2">
                <a:lumMod val="20000"/>
                <a:lumOff val="80000"/>
              </a:schemeClr>
            </a:solidFill>
          </a:ln>
        </p:spPr>
        <p:txBody>
          <a:bodyPr wrap="square" lIns="36000" tIns="36000" rIns="36000" bIns="36000" rtlCol="0" anchor="t" anchorCtr="0">
            <a:noAutofit/>
          </a:bodyPr>
          <a:lstStyle/>
          <a:p>
            <a:pPr marL="171450" indent="-171450">
              <a:buFont typeface="Arial" panose="020B0604020202020204" pitchFamily="34" charset="0"/>
              <a:buChar char="•"/>
              <a:defRPr/>
            </a:pPr>
            <a:r>
              <a:rPr lang="en-GB" sz="900" b="1" dirty="0"/>
              <a:t>Review</a:t>
            </a:r>
            <a:r>
              <a:rPr lang="en-GB" sz="900" dirty="0"/>
              <a:t> sustainability impact of work to date </a:t>
            </a:r>
          </a:p>
          <a:p>
            <a:pPr marL="171450" lvl="0" indent="-171450">
              <a:buFont typeface="Arial" panose="020B0604020202020204" pitchFamily="34" charset="0"/>
              <a:buChar char="•"/>
              <a:defRPr/>
            </a:pPr>
            <a:r>
              <a:rPr lang="en-GB" sz="900" dirty="0"/>
              <a:t>Develop models and business case for </a:t>
            </a:r>
            <a:r>
              <a:rPr lang="en-GB" sz="900" b="1" dirty="0"/>
              <a:t>Wave 2 services</a:t>
            </a:r>
            <a:r>
              <a:rPr lang="en-GB" sz="900" dirty="0"/>
              <a:t> prioritised with clinical leaders</a:t>
            </a:r>
            <a:endParaRPr lang="en-GB" sz="900" b="1" dirty="0"/>
          </a:p>
          <a:p>
            <a:pPr marL="171450" lvl="0" indent="-171450">
              <a:buFont typeface="Arial" panose="020B0604020202020204" pitchFamily="34" charset="0"/>
              <a:buChar char="•"/>
              <a:defRPr/>
            </a:pPr>
            <a:r>
              <a:rPr lang="en-GB" sz="900" b="1" dirty="0"/>
              <a:t>Improve pace to benefit realisation</a:t>
            </a:r>
            <a:r>
              <a:rPr lang="en-GB" sz="900" dirty="0"/>
              <a:t>. Identify, learn and update plans</a:t>
            </a:r>
          </a:p>
          <a:p>
            <a:pPr marL="171450" lvl="0" indent="-171450">
              <a:buFont typeface="Arial" panose="020B0604020202020204" pitchFamily="34" charset="0"/>
              <a:buChar char="•"/>
              <a:defRPr/>
            </a:pPr>
            <a:r>
              <a:rPr lang="en-GB" sz="900" b="1" dirty="0"/>
              <a:t>Identify</a:t>
            </a:r>
            <a:r>
              <a:rPr lang="en-GB" sz="900" dirty="0"/>
              <a:t> further areas for collaboration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effectLst/>
                <a:uLnTx/>
                <a:uFillTx/>
                <a:latin typeface="Arial" panose="020B0604020202020204"/>
                <a:ea typeface="+mn-ea"/>
                <a:cs typeface="+mn-cs"/>
              </a:rPr>
              <a:t>Corporate acts as the shared  “brain” of the </a:t>
            </a:r>
            <a:r>
              <a:rPr lang="en-GB" sz="900" dirty="0">
                <a:latin typeface="Arial" panose="020B0604020202020204"/>
              </a:rPr>
              <a:t>group (if agreed) or </a:t>
            </a:r>
            <a:r>
              <a:rPr lang="en-GB" sz="900" b="1" dirty="0">
                <a:latin typeface="Arial" panose="020B0604020202020204"/>
              </a:rPr>
              <a:t>integrated teams</a:t>
            </a:r>
            <a:endParaRPr kumimoji="0" lang="en-GB" sz="900" b="1" i="0" u="none" strike="noStrike" kern="1200" cap="none" spc="0" normalizeH="0" baseline="0" noProof="0" dirty="0">
              <a:ln>
                <a:noFill/>
              </a:ln>
              <a:effectLst/>
              <a:uLnTx/>
              <a:uFillTx/>
              <a:latin typeface="Arial" panose="020B0604020202020204"/>
            </a:endParaRPr>
          </a:p>
        </p:txBody>
      </p:sp>
      <p:sp>
        <p:nvSpPr>
          <p:cNvPr id="133" name="TextBox 132">
            <a:extLst>
              <a:ext uri="{FF2B5EF4-FFF2-40B4-BE49-F238E27FC236}">
                <a16:creationId xmlns:a16="http://schemas.microsoft.com/office/drawing/2014/main" id="{63FC1C19-F584-489D-9BF2-D1949C9FE1DA}"/>
              </a:ext>
            </a:extLst>
          </p:cNvPr>
          <p:cNvSpPr txBox="1"/>
          <p:nvPr/>
        </p:nvSpPr>
        <p:spPr>
          <a:xfrm>
            <a:off x="9185097" y="5038442"/>
            <a:ext cx="2860316" cy="1021519"/>
          </a:xfrm>
          <a:prstGeom prst="rect">
            <a:avLst/>
          </a:prstGeom>
          <a:solidFill>
            <a:schemeClr val="bg1"/>
          </a:solidFill>
          <a:ln w="19050">
            <a:solidFill>
              <a:schemeClr val="tx2">
                <a:lumMod val="20000"/>
                <a:lumOff val="80000"/>
              </a:schemeClr>
            </a:solidFill>
          </a:ln>
        </p:spPr>
        <p:txBody>
          <a:bodyPr wrap="square" lIns="36000" tIns="36000" rIns="36000" bIns="36000" rtlCol="0" anchor="t" anchorCtr="0">
            <a:noAutofit/>
          </a:bodyPr>
          <a:lstStyle/>
          <a:p>
            <a:pPr marL="171450" indent="-171450">
              <a:buFont typeface="Arial" panose="020B0604020202020204" pitchFamily="34" charset="0"/>
              <a:buChar char="•"/>
              <a:defRPr/>
            </a:pPr>
            <a:r>
              <a:rPr lang="en-GB" sz="900" b="1" dirty="0"/>
              <a:t>Review</a:t>
            </a:r>
            <a:r>
              <a:rPr lang="en-GB" sz="900" dirty="0"/>
              <a:t> effectiveness of arrangements to date</a:t>
            </a:r>
          </a:p>
          <a:p>
            <a:pPr marL="171450" indent="-171450">
              <a:buFont typeface="Arial" panose="020B0604020202020204" pitchFamily="34" charset="0"/>
              <a:buChar char="•"/>
              <a:defRPr/>
            </a:pPr>
            <a:r>
              <a:rPr lang="en-GB" sz="900" dirty="0"/>
              <a:t>Consider </a:t>
            </a:r>
            <a:r>
              <a:rPr lang="en-GB" sz="900" b="1" dirty="0"/>
              <a:t>legal</a:t>
            </a:r>
            <a:r>
              <a:rPr lang="en-GB" sz="900" dirty="0"/>
              <a:t> arrangements - contractual joint venture / partnership (if applicable)</a:t>
            </a:r>
          </a:p>
          <a:p>
            <a:pPr marL="171450" indent="-171450">
              <a:buFont typeface="Arial" panose="020B0604020202020204" pitchFamily="34" charset="0"/>
              <a:buChar char="•"/>
              <a:defRPr/>
            </a:pPr>
            <a:r>
              <a:rPr lang="en-GB" sz="900" b="1" dirty="0"/>
              <a:t>Commissioning</a:t>
            </a:r>
            <a:r>
              <a:rPr lang="en-GB" sz="900" dirty="0"/>
              <a:t> and contracting. Agree ways to organise relationships with commissioners for April 2022 contracting</a:t>
            </a:r>
            <a:r>
              <a:rPr lang="en-GB" sz="900" dirty="0">
                <a:solidFill>
                  <a:prstClr val="black"/>
                </a:solidFill>
              </a:rPr>
              <a:t>.</a:t>
            </a:r>
            <a:endParaRPr kumimoji="0" lang="en-GB" sz="900" b="0"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
        <p:nvSpPr>
          <p:cNvPr id="134" name="TextBox 133">
            <a:extLst>
              <a:ext uri="{FF2B5EF4-FFF2-40B4-BE49-F238E27FC236}">
                <a16:creationId xmlns:a16="http://schemas.microsoft.com/office/drawing/2014/main" id="{9204F286-EDAD-4003-BCF9-46F0D5179E79}"/>
              </a:ext>
            </a:extLst>
          </p:cNvPr>
          <p:cNvSpPr txBox="1"/>
          <p:nvPr/>
        </p:nvSpPr>
        <p:spPr>
          <a:xfrm>
            <a:off x="1330513" y="1069269"/>
            <a:ext cx="2840023"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Dec 20 – </a:t>
            </a:r>
            <a:r>
              <a:rPr lang="en-GB" sz="800" b="1" noProof="0" dirty="0">
                <a:solidFill>
                  <a:prstClr val="black"/>
                </a:solidFill>
                <a:latin typeface="Arial"/>
              </a:rPr>
              <a:t>Jul</a:t>
            </a:r>
            <a:r>
              <a:rPr kumimoji="0" lang="en-GB" sz="800" b="1" i="0" u="none" strike="noStrike" kern="1200" cap="none" spc="0" normalizeH="0" baseline="0" noProof="0" dirty="0">
                <a:ln>
                  <a:noFill/>
                </a:ln>
                <a:solidFill>
                  <a:prstClr val="black"/>
                </a:solidFill>
                <a:effectLst/>
                <a:uLnTx/>
                <a:uFillTx/>
                <a:latin typeface="Arial"/>
                <a:ea typeface="+mn-ea"/>
                <a:cs typeface="+mn-cs"/>
              </a:rPr>
              <a:t> 21 (M1 -8 ) </a:t>
            </a:r>
          </a:p>
        </p:txBody>
      </p:sp>
      <p:sp>
        <p:nvSpPr>
          <p:cNvPr id="135" name="TextBox 134">
            <a:extLst>
              <a:ext uri="{FF2B5EF4-FFF2-40B4-BE49-F238E27FC236}">
                <a16:creationId xmlns:a16="http://schemas.microsoft.com/office/drawing/2014/main" id="{C2478F90-D8E0-43BF-9FA4-A1483984F86A}"/>
              </a:ext>
            </a:extLst>
          </p:cNvPr>
          <p:cNvSpPr txBox="1"/>
          <p:nvPr/>
        </p:nvSpPr>
        <p:spPr>
          <a:xfrm>
            <a:off x="5743022" y="1085593"/>
            <a:ext cx="2840023"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Aug 21 – Mar 22 (M9 – 18)</a:t>
            </a:r>
          </a:p>
        </p:txBody>
      </p:sp>
      <p:sp>
        <p:nvSpPr>
          <p:cNvPr id="136" name="TextBox 135">
            <a:extLst>
              <a:ext uri="{FF2B5EF4-FFF2-40B4-BE49-F238E27FC236}">
                <a16:creationId xmlns:a16="http://schemas.microsoft.com/office/drawing/2014/main" id="{08EDF33C-9D20-4C1E-96DC-66C04D611CF0}"/>
              </a:ext>
            </a:extLst>
          </p:cNvPr>
          <p:cNvSpPr txBox="1"/>
          <p:nvPr/>
        </p:nvSpPr>
        <p:spPr>
          <a:xfrm>
            <a:off x="9168166" y="1074962"/>
            <a:ext cx="2840023"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Apr 22– Feb 23 (M19 – </a:t>
            </a:r>
            <a:r>
              <a:rPr lang="en-GB" sz="800" b="1" dirty="0">
                <a:solidFill>
                  <a:prstClr val="black"/>
                </a:solidFill>
                <a:latin typeface="Arial"/>
              </a:rPr>
              <a:t>30</a:t>
            </a:r>
            <a:r>
              <a:rPr kumimoji="0" lang="en-GB" sz="800" b="1" i="0" u="none" strike="noStrike" kern="1200" cap="none" spc="0" normalizeH="0" baseline="0" noProof="0" dirty="0">
                <a:ln>
                  <a:noFill/>
                </a:ln>
                <a:solidFill>
                  <a:prstClr val="black"/>
                </a:solidFill>
                <a:effectLst/>
                <a:uLnTx/>
                <a:uFillTx/>
                <a:latin typeface="Arial"/>
                <a:ea typeface="+mn-ea"/>
                <a:cs typeface="+mn-cs"/>
              </a:rPr>
              <a:t>)</a:t>
            </a:r>
          </a:p>
        </p:txBody>
      </p:sp>
      <p:sp>
        <p:nvSpPr>
          <p:cNvPr id="41" name="Freeform 26">
            <a:extLst>
              <a:ext uri="{FF2B5EF4-FFF2-40B4-BE49-F238E27FC236}">
                <a16:creationId xmlns:a16="http://schemas.microsoft.com/office/drawing/2014/main" id="{557DD18E-6813-413A-BA1F-016120713632}"/>
              </a:ext>
            </a:extLst>
          </p:cNvPr>
          <p:cNvSpPr>
            <a:spLocks noEditPoints="1"/>
          </p:cNvSpPr>
          <p:nvPr/>
        </p:nvSpPr>
        <p:spPr bwMode="auto">
          <a:xfrm>
            <a:off x="446743" y="2180377"/>
            <a:ext cx="493657" cy="404610"/>
          </a:xfrm>
          <a:custGeom>
            <a:avLst/>
            <a:gdLst>
              <a:gd name="T0" fmla="*/ 220 w 240"/>
              <a:gd name="T1" fmla="*/ 36 h 192"/>
              <a:gd name="T2" fmla="*/ 148 w 240"/>
              <a:gd name="T3" fmla="*/ 36 h 192"/>
              <a:gd name="T4" fmla="*/ 184 w 240"/>
              <a:gd name="T5" fmla="*/ 8 h 192"/>
              <a:gd name="T6" fmla="*/ 184 w 240"/>
              <a:gd name="T7" fmla="*/ 64 h 192"/>
              <a:gd name="T8" fmla="*/ 184 w 240"/>
              <a:gd name="T9" fmla="*/ 8 h 192"/>
              <a:gd name="T10" fmla="*/ 92 w 240"/>
              <a:gd name="T11" fmla="*/ 36 h 192"/>
              <a:gd name="T12" fmla="*/ 20 w 240"/>
              <a:gd name="T13" fmla="*/ 36 h 192"/>
              <a:gd name="T14" fmla="*/ 56 w 240"/>
              <a:gd name="T15" fmla="*/ 8 h 192"/>
              <a:gd name="T16" fmla="*/ 56 w 240"/>
              <a:gd name="T17" fmla="*/ 64 h 192"/>
              <a:gd name="T18" fmla="*/ 56 w 240"/>
              <a:gd name="T19" fmla="*/ 8 h 192"/>
              <a:gd name="T20" fmla="*/ 213 w 240"/>
              <a:gd name="T21" fmla="*/ 72 h 192"/>
              <a:gd name="T22" fmla="*/ 184 w 240"/>
              <a:gd name="T23" fmla="*/ 95 h 192"/>
              <a:gd name="T24" fmla="*/ 155 w 240"/>
              <a:gd name="T25" fmla="*/ 72 h 192"/>
              <a:gd name="T26" fmla="*/ 120 w 240"/>
              <a:gd name="T27" fmla="*/ 56 h 192"/>
              <a:gd name="T28" fmla="*/ 85 w 240"/>
              <a:gd name="T29" fmla="*/ 72 h 192"/>
              <a:gd name="T30" fmla="*/ 56 w 240"/>
              <a:gd name="T31" fmla="*/ 95 h 192"/>
              <a:gd name="T32" fmla="*/ 27 w 240"/>
              <a:gd name="T33" fmla="*/ 72 h 192"/>
              <a:gd name="T34" fmla="*/ 0 w 240"/>
              <a:gd name="T35" fmla="*/ 96 h 192"/>
              <a:gd name="T36" fmla="*/ 1 w 240"/>
              <a:gd name="T37" fmla="*/ 135 h 192"/>
              <a:gd name="T38" fmla="*/ 72 w 240"/>
              <a:gd name="T39" fmla="*/ 136 h 192"/>
              <a:gd name="T40" fmla="*/ 64 w 240"/>
              <a:gd name="T41" fmla="*/ 188 h 192"/>
              <a:gd name="T42" fmla="*/ 68 w 240"/>
              <a:gd name="T43" fmla="*/ 192 h 192"/>
              <a:gd name="T44" fmla="*/ 175 w 240"/>
              <a:gd name="T45" fmla="*/ 191 h 192"/>
              <a:gd name="T46" fmla="*/ 176 w 240"/>
              <a:gd name="T47" fmla="*/ 152 h 192"/>
              <a:gd name="T48" fmla="*/ 236 w 240"/>
              <a:gd name="T49" fmla="*/ 136 h 192"/>
              <a:gd name="T50" fmla="*/ 240 w 240"/>
              <a:gd name="T51" fmla="*/ 132 h 192"/>
              <a:gd name="T52" fmla="*/ 226 w 240"/>
              <a:gd name="T53" fmla="*/ 76 h 192"/>
              <a:gd name="T54" fmla="*/ 148 w 240"/>
              <a:gd name="T55" fmla="*/ 92 h 192"/>
              <a:gd name="T56" fmla="*/ 92 w 240"/>
              <a:gd name="T57" fmla="*/ 92 h 192"/>
              <a:gd name="T58" fmla="*/ 168 w 240"/>
              <a:gd name="T59" fmla="*/ 184 h 192"/>
              <a:gd name="T60" fmla="*/ 72 w 240"/>
              <a:gd name="T61" fmla="*/ 152 h 192"/>
              <a:gd name="T62" fmla="*/ 91 w 240"/>
              <a:gd name="T63" fmla="*/ 137 h 192"/>
              <a:gd name="T64" fmla="*/ 123 w 240"/>
              <a:gd name="T65" fmla="*/ 159 h 192"/>
              <a:gd name="T66" fmla="*/ 159 w 240"/>
              <a:gd name="T67" fmla="*/ 140 h 192"/>
              <a:gd name="T68" fmla="*/ 168 w 240"/>
              <a:gd name="T69" fmla="*/ 184 h 192"/>
              <a:gd name="T70" fmla="*/ 148 w 240"/>
              <a:gd name="T71" fmla="*/ 128 h 192"/>
              <a:gd name="T72" fmla="*/ 145 w 240"/>
              <a:gd name="T73" fmla="*/ 129 h 192"/>
              <a:gd name="T74" fmla="*/ 95 w 240"/>
              <a:gd name="T75" fmla="*/ 129 h 192"/>
              <a:gd name="T76" fmla="*/ 92 w 240"/>
              <a:gd name="T77" fmla="*/ 128 h 192"/>
              <a:gd name="T78" fmla="*/ 8 w 240"/>
              <a:gd name="T79" fmla="*/ 96 h 192"/>
              <a:gd name="T80" fmla="*/ 27 w 240"/>
              <a:gd name="T81" fmla="*/ 81 h 192"/>
              <a:gd name="T82" fmla="*/ 59 w 240"/>
              <a:gd name="T83" fmla="*/ 103 h 192"/>
              <a:gd name="T84" fmla="*/ 86 w 240"/>
              <a:gd name="T85" fmla="*/ 81 h 192"/>
              <a:gd name="T86" fmla="*/ 120 w 240"/>
              <a:gd name="T87" fmla="*/ 128 h 192"/>
              <a:gd name="T88" fmla="*/ 154 w 240"/>
              <a:gd name="T89" fmla="*/ 81 h 192"/>
              <a:gd name="T90" fmla="*/ 181 w 240"/>
              <a:gd name="T91" fmla="*/ 103 h 192"/>
              <a:gd name="T92" fmla="*/ 213 w 240"/>
              <a:gd name="T93" fmla="*/ 81 h 192"/>
              <a:gd name="T94" fmla="*/ 232 w 240"/>
              <a:gd name="T95" fmla="*/ 9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0" h="192">
                <a:moveTo>
                  <a:pt x="184" y="72"/>
                </a:moveTo>
                <a:cubicBezTo>
                  <a:pt x="204" y="72"/>
                  <a:pt x="220" y="56"/>
                  <a:pt x="220" y="36"/>
                </a:cubicBezTo>
                <a:cubicBezTo>
                  <a:pt x="220" y="16"/>
                  <a:pt x="204" y="0"/>
                  <a:pt x="184" y="0"/>
                </a:cubicBezTo>
                <a:cubicBezTo>
                  <a:pt x="164" y="0"/>
                  <a:pt x="148" y="16"/>
                  <a:pt x="148" y="36"/>
                </a:cubicBezTo>
                <a:cubicBezTo>
                  <a:pt x="148" y="56"/>
                  <a:pt x="164" y="72"/>
                  <a:pt x="184" y="72"/>
                </a:cubicBezTo>
                <a:close/>
                <a:moveTo>
                  <a:pt x="184" y="8"/>
                </a:moveTo>
                <a:cubicBezTo>
                  <a:pt x="199" y="8"/>
                  <a:pt x="212" y="21"/>
                  <a:pt x="212" y="36"/>
                </a:cubicBezTo>
                <a:cubicBezTo>
                  <a:pt x="212" y="51"/>
                  <a:pt x="199" y="64"/>
                  <a:pt x="184" y="64"/>
                </a:cubicBezTo>
                <a:cubicBezTo>
                  <a:pt x="169" y="64"/>
                  <a:pt x="156" y="51"/>
                  <a:pt x="156" y="36"/>
                </a:cubicBezTo>
                <a:cubicBezTo>
                  <a:pt x="156" y="21"/>
                  <a:pt x="169" y="8"/>
                  <a:pt x="184" y="8"/>
                </a:cubicBezTo>
                <a:close/>
                <a:moveTo>
                  <a:pt x="56" y="72"/>
                </a:moveTo>
                <a:cubicBezTo>
                  <a:pt x="76" y="72"/>
                  <a:pt x="92" y="56"/>
                  <a:pt x="92" y="36"/>
                </a:cubicBezTo>
                <a:cubicBezTo>
                  <a:pt x="92" y="16"/>
                  <a:pt x="76" y="0"/>
                  <a:pt x="56" y="0"/>
                </a:cubicBezTo>
                <a:cubicBezTo>
                  <a:pt x="36" y="0"/>
                  <a:pt x="20" y="16"/>
                  <a:pt x="20" y="36"/>
                </a:cubicBezTo>
                <a:cubicBezTo>
                  <a:pt x="20" y="56"/>
                  <a:pt x="36" y="72"/>
                  <a:pt x="56" y="72"/>
                </a:cubicBezTo>
                <a:close/>
                <a:moveTo>
                  <a:pt x="56" y="8"/>
                </a:moveTo>
                <a:cubicBezTo>
                  <a:pt x="71" y="8"/>
                  <a:pt x="84" y="21"/>
                  <a:pt x="84" y="36"/>
                </a:cubicBezTo>
                <a:cubicBezTo>
                  <a:pt x="84" y="51"/>
                  <a:pt x="71" y="64"/>
                  <a:pt x="56" y="64"/>
                </a:cubicBezTo>
                <a:cubicBezTo>
                  <a:pt x="41" y="64"/>
                  <a:pt x="28" y="51"/>
                  <a:pt x="28" y="36"/>
                </a:cubicBezTo>
                <a:cubicBezTo>
                  <a:pt x="28" y="21"/>
                  <a:pt x="41" y="8"/>
                  <a:pt x="56" y="8"/>
                </a:cubicBezTo>
                <a:close/>
                <a:moveTo>
                  <a:pt x="226" y="76"/>
                </a:moveTo>
                <a:cubicBezTo>
                  <a:pt x="213" y="72"/>
                  <a:pt x="213" y="72"/>
                  <a:pt x="213" y="72"/>
                </a:cubicBezTo>
                <a:cubicBezTo>
                  <a:pt x="212" y="72"/>
                  <a:pt x="210" y="72"/>
                  <a:pt x="209" y="73"/>
                </a:cubicBezTo>
                <a:cubicBezTo>
                  <a:pt x="184" y="95"/>
                  <a:pt x="184" y="95"/>
                  <a:pt x="184" y="95"/>
                </a:cubicBezTo>
                <a:cubicBezTo>
                  <a:pt x="159" y="73"/>
                  <a:pt x="159" y="73"/>
                  <a:pt x="159" y="73"/>
                </a:cubicBezTo>
                <a:cubicBezTo>
                  <a:pt x="158" y="72"/>
                  <a:pt x="156" y="72"/>
                  <a:pt x="155" y="72"/>
                </a:cubicBezTo>
                <a:cubicBezTo>
                  <a:pt x="151" y="74"/>
                  <a:pt x="151" y="74"/>
                  <a:pt x="151" y="74"/>
                </a:cubicBezTo>
                <a:cubicBezTo>
                  <a:pt x="145" y="63"/>
                  <a:pt x="133" y="56"/>
                  <a:pt x="120" y="56"/>
                </a:cubicBezTo>
                <a:cubicBezTo>
                  <a:pt x="107" y="56"/>
                  <a:pt x="95" y="63"/>
                  <a:pt x="89" y="74"/>
                </a:cubicBezTo>
                <a:cubicBezTo>
                  <a:pt x="85" y="72"/>
                  <a:pt x="85" y="72"/>
                  <a:pt x="85" y="72"/>
                </a:cubicBezTo>
                <a:cubicBezTo>
                  <a:pt x="84" y="72"/>
                  <a:pt x="82" y="72"/>
                  <a:pt x="81" y="73"/>
                </a:cubicBezTo>
                <a:cubicBezTo>
                  <a:pt x="56" y="95"/>
                  <a:pt x="56" y="95"/>
                  <a:pt x="56" y="95"/>
                </a:cubicBezTo>
                <a:cubicBezTo>
                  <a:pt x="31" y="73"/>
                  <a:pt x="31" y="73"/>
                  <a:pt x="31" y="73"/>
                </a:cubicBezTo>
                <a:cubicBezTo>
                  <a:pt x="30" y="72"/>
                  <a:pt x="28" y="72"/>
                  <a:pt x="27" y="72"/>
                </a:cubicBezTo>
                <a:cubicBezTo>
                  <a:pt x="14" y="76"/>
                  <a:pt x="14" y="76"/>
                  <a:pt x="14" y="76"/>
                </a:cubicBezTo>
                <a:cubicBezTo>
                  <a:pt x="6" y="79"/>
                  <a:pt x="0" y="87"/>
                  <a:pt x="0" y="96"/>
                </a:cubicBezTo>
                <a:cubicBezTo>
                  <a:pt x="0" y="132"/>
                  <a:pt x="0" y="132"/>
                  <a:pt x="0" y="132"/>
                </a:cubicBezTo>
                <a:cubicBezTo>
                  <a:pt x="0" y="133"/>
                  <a:pt x="0" y="134"/>
                  <a:pt x="1" y="135"/>
                </a:cubicBezTo>
                <a:cubicBezTo>
                  <a:pt x="2" y="136"/>
                  <a:pt x="3" y="136"/>
                  <a:pt x="4" y="136"/>
                </a:cubicBezTo>
                <a:cubicBezTo>
                  <a:pt x="72" y="136"/>
                  <a:pt x="72" y="136"/>
                  <a:pt x="72" y="136"/>
                </a:cubicBezTo>
                <a:cubicBezTo>
                  <a:pt x="67" y="140"/>
                  <a:pt x="64" y="146"/>
                  <a:pt x="64" y="152"/>
                </a:cubicBezTo>
                <a:cubicBezTo>
                  <a:pt x="64" y="188"/>
                  <a:pt x="64" y="188"/>
                  <a:pt x="64" y="188"/>
                </a:cubicBezTo>
                <a:cubicBezTo>
                  <a:pt x="64" y="189"/>
                  <a:pt x="64" y="190"/>
                  <a:pt x="65" y="191"/>
                </a:cubicBezTo>
                <a:cubicBezTo>
                  <a:pt x="66" y="192"/>
                  <a:pt x="67" y="192"/>
                  <a:pt x="68" y="192"/>
                </a:cubicBezTo>
                <a:cubicBezTo>
                  <a:pt x="172" y="192"/>
                  <a:pt x="172" y="192"/>
                  <a:pt x="172" y="192"/>
                </a:cubicBezTo>
                <a:cubicBezTo>
                  <a:pt x="173" y="192"/>
                  <a:pt x="174" y="192"/>
                  <a:pt x="175" y="191"/>
                </a:cubicBezTo>
                <a:cubicBezTo>
                  <a:pt x="176" y="190"/>
                  <a:pt x="176" y="189"/>
                  <a:pt x="176" y="188"/>
                </a:cubicBezTo>
                <a:cubicBezTo>
                  <a:pt x="176" y="152"/>
                  <a:pt x="176" y="152"/>
                  <a:pt x="176" y="152"/>
                </a:cubicBezTo>
                <a:cubicBezTo>
                  <a:pt x="176" y="146"/>
                  <a:pt x="173" y="140"/>
                  <a:pt x="168" y="136"/>
                </a:cubicBezTo>
                <a:cubicBezTo>
                  <a:pt x="236" y="136"/>
                  <a:pt x="236" y="136"/>
                  <a:pt x="236" y="136"/>
                </a:cubicBezTo>
                <a:cubicBezTo>
                  <a:pt x="237" y="136"/>
                  <a:pt x="238" y="136"/>
                  <a:pt x="239" y="135"/>
                </a:cubicBezTo>
                <a:cubicBezTo>
                  <a:pt x="240" y="134"/>
                  <a:pt x="240" y="133"/>
                  <a:pt x="240" y="132"/>
                </a:cubicBezTo>
                <a:cubicBezTo>
                  <a:pt x="240" y="96"/>
                  <a:pt x="240" y="96"/>
                  <a:pt x="240" y="96"/>
                </a:cubicBezTo>
                <a:cubicBezTo>
                  <a:pt x="240" y="87"/>
                  <a:pt x="234" y="79"/>
                  <a:pt x="226" y="76"/>
                </a:cubicBezTo>
                <a:close/>
                <a:moveTo>
                  <a:pt x="120" y="64"/>
                </a:moveTo>
                <a:cubicBezTo>
                  <a:pt x="135" y="64"/>
                  <a:pt x="148" y="77"/>
                  <a:pt x="148" y="92"/>
                </a:cubicBezTo>
                <a:cubicBezTo>
                  <a:pt x="148" y="107"/>
                  <a:pt x="135" y="120"/>
                  <a:pt x="120" y="120"/>
                </a:cubicBezTo>
                <a:cubicBezTo>
                  <a:pt x="105" y="120"/>
                  <a:pt x="92" y="107"/>
                  <a:pt x="92" y="92"/>
                </a:cubicBezTo>
                <a:cubicBezTo>
                  <a:pt x="92" y="77"/>
                  <a:pt x="105" y="64"/>
                  <a:pt x="120" y="64"/>
                </a:cubicBezTo>
                <a:close/>
                <a:moveTo>
                  <a:pt x="168" y="184"/>
                </a:moveTo>
                <a:cubicBezTo>
                  <a:pt x="72" y="184"/>
                  <a:pt x="72" y="184"/>
                  <a:pt x="72" y="184"/>
                </a:cubicBezTo>
                <a:cubicBezTo>
                  <a:pt x="72" y="152"/>
                  <a:pt x="72" y="152"/>
                  <a:pt x="72" y="152"/>
                </a:cubicBezTo>
                <a:cubicBezTo>
                  <a:pt x="72" y="147"/>
                  <a:pt x="76" y="142"/>
                  <a:pt x="81" y="140"/>
                </a:cubicBezTo>
                <a:cubicBezTo>
                  <a:pt x="91" y="137"/>
                  <a:pt x="91" y="137"/>
                  <a:pt x="91" y="137"/>
                </a:cubicBezTo>
                <a:cubicBezTo>
                  <a:pt x="117" y="159"/>
                  <a:pt x="117" y="159"/>
                  <a:pt x="117" y="159"/>
                </a:cubicBezTo>
                <a:cubicBezTo>
                  <a:pt x="119" y="160"/>
                  <a:pt x="121" y="160"/>
                  <a:pt x="123" y="159"/>
                </a:cubicBezTo>
                <a:cubicBezTo>
                  <a:pt x="149" y="137"/>
                  <a:pt x="149" y="137"/>
                  <a:pt x="149" y="137"/>
                </a:cubicBezTo>
                <a:cubicBezTo>
                  <a:pt x="159" y="140"/>
                  <a:pt x="159" y="140"/>
                  <a:pt x="159" y="140"/>
                </a:cubicBezTo>
                <a:cubicBezTo>
                  <a:pt x="164" y="142"/>
                  <a:pt x="168" y="147"/>
                  <a:pt x="168" y="152"/>
                </a:cubicBezTo>
                <a:lnTo>
                  <a:pt x="168" y="184"/>
                </a:lnTo>
                <a:close/>
                <a:moveTo>
                  <a:pt x="232" y="128"/>
                </a:moveTo>
                <a:cubicBezTo>
                  <a:pt x="148" y="128"/>
                  <a:pt x="148" y="128"/>
                  <a:pt x="148" y="128"/>
                </a:cubicBezTo>
                <a:cubicBezTo>
                  <a:pt x="148" y="128"/>
                  <a:pt x="148" y="128"/>
                  <a:pt x="148" y="128"/>
                </a:cubicBezTo>
                <a:cubicBezTo>
                  <a:pt x="147" y="128"/>
                  <a:pt x="146" y="128"/>
                  <a:pt x="145" y="129"/>
                </a:cubicBezTo>
                <a:cubicBezTo>
                  <a:pt x="120" y="151"/>
                  <a:pt x="120" y="151"/>
                  <a:pt x="120" y="151"/>
                </a:cubicBezTo>
                <a:cubicBezTo>
                  <a:pt x="95" y="129"/>
                  <a:pt x="95" y="129"/>
                  <a:pt x="95" y="129"/>
                </a:cubicBezTo>
                <a:cubicBezTo>
                  <a:pt x="94" y="128"/>
                  <a:pt x="93" y="128"/>
                  <a:pt x="92" y="128"/>
                </a:cubicBezTo>
                <a:cubicBezTo>
                  <a:pt x="92" y="128"/>
                  <a:pt x="92" y="128"/>
                  <a:pt x="92" y="128"/>
                </a:cubicBezTo>
                <a:cubicBezTo>
                  <a:pt x="8" y="128"/>
                  <a:pt x="8" y="128"/>
                  <a:pt x="8" y="128"/>
                </a:cubicBezTo>
                <a:cubicBezTo>
                  <a:pt x="8" y="96"/>
                  <a:pt x="8" y="96"/>
                  <a:pt x="8" y="96"/>
                </a:cubicBezTo>
                <a:cubicBezTo>
                  <a:pt x="8" y="91"/>
                  <a:pt x="12" y="86"/>
                  <a:pt x="17" y="84"/>
                </a:cubicBezTo>
                <a:cubicBezTo>
                  <a:pt x="27" y="81"/>
                  <a:pt x="27" y="81"/>
                  <a:pt x="27" y="81"/>
                </a:cubicBezTo>
                <a:cubicBezTo>
                  <a:pt x="53" y="103"/>
                  <a:pt x="53" y="103"/>
                  <a:pt x="53" y="103"/>
                </a:cubicBezTo>
                <a:cubicBezTo>
                  <a:pt x="55" y="104"/>
                  <a:pt x="57" y="104"/>
                  <a:pt x="59" y="103"/>
                </a:cubicBezTo>
                <a:cubicBezTo>
                  <a:pt x="85" y="81"/>
                  <a:pt x="85" y="81"/>
                  <a:pt x="85" y="81"/>
                </a:cubicBezTo>
                <a:cubicBezTo>
                  <a:pt x="86" y="81"/>
                  <a:pt x="86" y="81"/>
                  <a:pt x="86" y="81"/>
                </a:cubicBezTo>
                <a:cubicBezTo>
                  <a:pt x="85" y="84"/>
                  <a:pt x="84" y="88"/>
                  <a:pt x="84" y="92"/>
                </a:cubicBezTo>
                <a:cubicBezTo>
                  <a:pt x="84" y="112"/>
                  <a:pt x="100" y="128"/>
                  <a:pt x="120" y="128"/>
                </a:cubicBezTo>
                <a:cubicBezTo>
                  <a:pt x="140" y="128"/>
                  <a:pt x="156" y="112"/>
                  <a:pt x="156" y="92"/>
                </a:cubicBezTo>
                <a:cubicBezTo>
                  <a:pt x="156" y="88"/>
                  <a:pt x="155" y="84"/>
                  <a:pt x="154" y="81"/>
                </a:cubicBezTo>
                <a:cubicBezTo>
                  <a:pt x="155" y="81"/>
                  <a:pt x="155" y="81"/>
                  <a:pt x="155" y="81"/>
                </a:cubicBezTo>
                <a:cubicBezTo>
                  <a:pt x="181" y="103"/>
                  <a:pt x="181" y="103"/>
                  <a:pt x="181" y="103"/>
                </a:cubicBezTo>
                <a:cubicBezTo>
                  <a:pt x="183" y="104"/>
                  <a:pt x="185" y="104"/>
                  <a:pt x="187" y="103"/>
                </a:cubicBezTo>
                <a:cubicBezTo>
                  <a:pt x="213" y="81"/>
                  <a:pt x="213" y="81"/>
                  <a:pt x="213" y="81"/>
                </a:cubicBezTo>
                <a:cubicBezTo>
                  <a:pt x="223" y="84"/>
                  <a:pt x="223" y="84"/>
                  <a:pt x="223" y="84"/>
                </a:cubicBezTo>
                <a:cubicBezTo>
                  <a:pt x="228" y="86"/>
                  <a:pt x="232" y="91"/>
                  <a:pt x="232" y="96"/>
                </a:cubicBezTo>
                <a:lnTo>
                  <a:pt x="232" y="12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42" name="Freeform 6">
            <a:extLst>
              <a:ext uri="{FF2B5EF4-FFF2-40B4-BE49-F238E27FC236}">
                <a16:creationId xmlns:a16="http://schemas.microsoft.com/office/drawing/2014/main" id="{8C555128-CF97-4BAB-B878-BAEA6F77CBF6}"/>
              </a:ext>
            </a:extLst>
          </p:cNvPr>
          <p:cNvSpPr>
            <a:spLocks noEditPoints="1"/>
          </p:cNvSpPr>
          <p:nvPr/>
        </p:nvSpPr>
        <p:spPr bwMode="auto">
          <a:xfrm>
            <a:off x="456750" y="3185726"/>
            <a:ext cx="463856" cy="452437"/>
          </a:xfrm>
          <a:custGeom>
            <a:avLst/>
            <a:gdLst>
              <a:gd name="T0" fmla="*/ 168 w 208"/>
              <a:gd name="T1" fmla="*/ 48 h 176"/>
              <a:gd name="T2" fmla="*/ 152 w 208"/>
              <a:gd name="T3" fmla="*/ 0 h 176"/>
              <a:gd name="T4" fmla="*/ 0 w 208"/>
              <a:gd name="T5" fmla="*/ 16 h 176"/>
              <a:gd name="T6" fmla="*/ 16 w 208"/>
              <a:gd name="T7" fmla="*/ 120 h 176"/>
              <a:gd name="T8" fmla="*/ 24 w 208"/>
              <a:gd name="T9" fmla="*/ 156 h 176"/>
              <a:gd name="T10" fmla="*/ 28 w 208"/>
              <a:gd name="T11" fmla="*/ 160 h 176"/>
              <a:gd name="T12" fmla="*/ 70 w 208"/>
              <a:gd name="T13" fmla="*/ 120 h 176"/>
              <a:gd name="T14" fmla="*/ 80 w 208"/>
              <a:gd name="T15" fmla="*/ 128 h 176"/>
              <a:gd name="T16" fmla="*/ 146 w 208"/>
              <a:gd name="T17" fmla="*/ 144 h 176"/>
              <a:gd name="T18" fmla="*/ 180 w 208"/>
              <a:gd name="T19" fmla="*/ 176 h 176"/>
              <a:gd name="T20" fmla="*/ 184 w 208"/>
              <a:gd name="T21" fmla="*/ 172 h 176"/>
              <a:gd name="T22" fmla="*/ 192 w 208"/>
              <a:gd name="T23" fmla="*/ 144 h 176"/>
              <a:gd name="T24" fmla="*/ 208 w 208"/>
              <a:gd name="T25" fmla="*/ 64 h 176"/>
              <a:gd name="T26" fmla="*/ 68 w 208"/>
              <a:gd name="T27" fmla="*/ 112 h 176"/>
              <a:gd name="T28" fmla="*/ 32 w 208"/>
              <a:gd name="T29" fmla="*/ 146 h 176"/>
              <a:gd name="T30" fmla="*/ 31 w 208"/>
              <a:gd name="T31" fmla="*/ 113 h 176"/>
              <a:gd name="T32" fmla="*/ 16 w 208"/>
              <a:gd name="T33" fmla="*/ 112 h 176"/>
              <a:gd name="T34" fmla="*/ 8 w 208"/>
              <a:gd name="T35" fmla="*/ 16 h 176"/>
              <a:gd name="T36" fmla="*/ 152 w 208"/>
              <a:gd name="T37" fmla="*/ 8 h 176"/>
              <a:gd name="T38" fmla="*/ 160 w 208"/>
              <a:gd name="T39" fmla="*/ 104 h 176"/>
              <a:gd name="T40" fmla="*/ 68 w 208"/>
              <a:gd name="T41" fmla="*/ 112 h 176"/>
              <a:gd name="T42" fmla="*/ 192 w 208"/>
              <a:gd name="T43" fmla="*/ 136 h 176"/>
              <a:gd name="T44" fmla="*/ 177 w 208"/>
              <a:gd name="T45" fmla="*/ 137 h 176"/>
              <a:gd name="T46" fmla="*/ 176 w 208"/>
              <a:gd name="T47" fmla="*/ 162 h 176"/>
              <a:gd name="T48" fmla="*/ 148 w 208"/>
              <a:gd name="T49" fmla="*/ 136 h 176"/>
              <a:gd name="T50" fmla="*/ 88 w 208"/>
              <a:gd name="T51" fmla="*/ 128 h 176"/>
              <a:gd name="T52" fmla="*/ 152 w 208"/>
              <a:gd name="T53" fmla="*/ 120 h 176"/>
              <a:gd name="T54" fmla="*/ 168 w 208"/>
              <a:gd name="T55" fmla="*/ 56 h 176"/>
              <a:gd name="T56" fmla="*/ 200 w 208"/>
              <a:gd name="T57" fmla="*/ 64 h 176"/>
              <a:gd name="T58" fmla="*/ 116 w 208"/>
              <a:gd name="T59" fmla="*/ 48 h 176"/>
              <a:gd name="T60" fmla="*/ 96 w 208"/>
              <a:gd name="T61" fmla="*/ 28 h 176"/>
              <a:gd name="T62" fmla="*/ 92 w 208"/>
              <a:gd name="T63" fmla="*/ 24 h 176"/>
              <a:gd name="T64" fmla="*/ 73 w 208"/>
              <a:gd name="T65" fmla="*/ 25 h 176"/>
              <a:gd name="T66" fmla="*/ 72 w 208"/>
              <a:gd name="T67" fmla="*/ 48 h 176"/>
              <a:gd name="T68" fmla="*/ 49 w 208"/>
              <a:gd name="T69" fmla="*/ 49 h 176"/>
              <a:gd name="T70" fmla="*/ 48 w 208"/>
              <a:gd name="T71" fmla="*/ 68 h 176"/>
              <a:gd name="T72" fmla="*/ 52 w 208"/>
              <a:gd name="T73" fmla="*/ 72 h 176"/>
              <a:gd name="T74" fmla="*/ 72 w 208"/>
              <a:gd name="T75" fmla="*/ 92 h 176"/>
              <a:gd name="T76" fmla="*/ 76 w 208"/>
              <a:gd name="T77" fmla="*/ 96 h 176"/>
              <a:gd name="T78" fmla="*/ 95 w 208"/>
              <a:gd name="T79" fmla="*/ 95 h 176"/>
              <a:gd name="T80" fmla="*/ 96 w 208"/>
              <a:gd name="T81" fmla="*/ 72 h 176"/>
              <a:gd name="T82" fmla="*/ 119 w 208"/>
              <a:gd name="T83" fmla="*/ 71 h 176"/>
              <a:gd name="T84" fmla="*/ 120 w 208"/>
              <a:gd name="T85" fmla="*/ 52 h 176"/>
              <a:gd name="T86" fmla="*/ 116 w 208"/>
              <a:gd name="T87" fmla="*/ 48 h 176"/>
              <a:gd name="T88" fmla="*/ 92 w 208"/>
              <a:gd name="T89" fmla="*/ 64 h 176"/>
              <a:gd name="T90" fmla="*/ 88 w 208"/>
              <a:gd name="T91" fmla="*/ 68 h 176"/>
              <a:gd name="T92" fmla="*/ 80 w 208"/>
              <a:gd name="T93" fmla="*/ 88 h 176"/>
              <a:gd name="T94" fmla="*/ 79 w 208"/>
              <a:gd name="T95" fmla="*/ 65 h 176"/>
              <a:gd name="T96" fmla="*/ 56 w 208"/>
              <a:gd name="T97" fmla="*/ 64 h 176"/>
              <a:gd name="T98" fmla="*/ 76 w 208"/>
              <a:gd name="T99" fmla="*/ 56 h 176"/>
              <a:gd name="T100" fmla="*/ 80 w 208"/>
              <a:gd name="T101" fmla="*/ 52 h 176"/>
              <a:gd name="T102" fmla="*/ 88 w 208"/>
              <a:gd name="T103" fmla="*/ 32 h 176"/>
              <a:gd name="T104" fmla="*/ 89 w 208"/>
              <a:gd name="T105" fmla="*/ 55 h 176"/>
              <a:gd name="T106" fmla="*/ 112 w 208"/>
              <a:gd name="T107" fmla="*/ 5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8" h="176">
                <a:moveTo>
                  <a:pt x="192" y="48"/>
                </a:moveTo>
                <a:cubicBezTo>
                  <a:pt x="168" y="48"/>
                  <a:pt x="168" y="48"/>
                  <a:pt x="168" y="48"/>
                </a:cubicBezTo>
                <a:cubicBezTo>
                  <a:pt x="168" y="16"/>
                  <a:pt x="168" y="16"/>
                  <a:pt x="168" y="16"/>
                </a:cubicBezTo>
                <a:cubicBezTo>
                  <a:pt x="168" y="7"/>
                  <a:pt x="161" y="0"/>
                  <a:pt x="152" y="0"/>
                </a:cubicBezTo>
                <a:cubicBezTo>
                  <a:pt x="16" y="0"/>
                  <a:pt x="16" y="0"/>
                  <a:pt x="16" y="0"/>
                </a:cubicBezTo>
                <a:cubicBezTo>
                  <a:pt x="7" y="0"/>
                  <a:pt x="0" y="7"/>
                  <a:pt x="0" y="16"/>
                </a:cubicBezTo>
                <a:cubicBezTo>
                  <a:pt x="0" y="104"/>
                  <a:pt x="0" y="104"/>
                  <a:pt x="0" y="104"/>
                </a:cubicBezTo>
                <a:cubicBezTo>
                  <a:pt x="0" y="113"/>
                  <a:pt x="7" y="120"/>
                  <a:pt x="16" y="120"/>
                </a:cubicBezTo>
                <a:cubicBezTo>
                  <a:pt x="24" y="120"/>
                  <a:pt x="24" y="120"/>
                  <a:pt x="24" y="120"/>
                </a:cubicBezTo>
                <a:cubicBezTo>
                  <a:pt x="24" y="156"/>
                  <a:pt x="24" y="156"/>
                  <a:pt x="24" y="156"/>
                </a:cubicBezTo>
                <a:cubicBezTo>
                  <a:pt x="24" y="158"/>
                  <a:pt x="25" y="159"/>
                  <a:pt x="26" y="160"/>
                </a:cubicBezTo>
                <a:cubicBezTo>
                  <a:pt x="27" y="160"/>
                  <a:pt x="27" y="160"/>
                  <a:pt x="28" y="160"/>
                </a:cubicBezTo>
                <a:cubicBezTo>
                  <a:pt x="29" y="160"/>
                  <a:pt x="30" y="160"/>
                  <a:pt x="31" y="159"/>
                </a:cubicBezTo>
                <a:cubicBezTo>
                  <a:pt x="70" y="120"/>
                  <a:pt x="70" y="120"/>
                  <a:pt x="70" y="120"/>
                </a:cubicBezTo>
                <a:cubicBezTo>
                  <a:pt x="80" y="120"/>
                  <a:pt x="80" y="120"/>
                  <a:pt x="80" y="120"/>
                </a:cubicBezTo>
                <a:cubicBezTo>
                  <a:pt x="80" y="128"/>
                  <a:pt x="80" y="128"/>
                  <a:pt x="80" y="128"/>
                </a:cubicBezTo>
                <a:cubicBezTo>
                  <a:pt x="80" y="137"/>
                  <a:pt x="87" y="144"/>
                  <a:pt x="96" y="144"/>
                </a:cubicBezTo>
                <a:cubicBezTo>
                  <a:pt x="146" y="144"/>
                  <a:pt x="146" y="144"/>
                  <a:pt x="146" y="144"/>
                </a:cubicBezTo>
                <a:cubicBezTo>
                  <a:pt x="177" y="175"/>
                  <a:pt x="177" y="175"/>
                  <a:pt x="177" y="175"/>
                </a:cubicBezTo>
                <a:cubicBezTo>
                  <a:pt x="178" y="176"/>
                  <a:pt x="179" y="176"/>
                  <a:pt x="180" y="176"/>
                </a:cubicBezTo>
                <a:cubicBezTo>
                  <a:pt x="181" y="176"/>
                  <a:pt x="181" y="176"/>
                  <a:pt x="182" y="176"/>
                </a:cubicBezTo>
                <a:cubicBezTo>
                  <a:pt x="183" y="175"/>
                  <a:pt x="184" y="174"/>
                  <a:pt x="184" y="172"/>
                </a:cubicBezTo>
                <a:cubicBezTo>
                  <a:pt x="184" y="144"/>
                  <a:pt x="184" y="144"/>
                  <a:pt x="184" y="144"/>
                </a:cubicBezTo>
                <a:cubicBezTo>
                  <a:pt x="192" y="144"/>
                  <a:pt x="192" y="144"/>
                  <a:pt x="192" y="144"/>
                </a:cubicBezTo>
                <a:cubicBezTo>
                  <a:pt x="201" y="144"/>
                  <a:pt x="208" y="137"/>
                  <a:pt x="208" y="128"/>
                </a:cubicBezTo>
                <a:cubicBezTo>
                  <a:pt x="208" y="64"/>
                  <a:pt x="208" y="64"/>
                  <a:pt x="208" y="64"/>
                </a:cubicBezTo>
                <a:cubicBezTo>
                  <a:pt x="208" y="55"/>
                  <a:pt x="201" y="48"/>
                  <a:pt x="192" y="48"/>
                </a:cubicBezTo>
                <a:close/>
                <a:moveTo>
                  <a:pt x="68" y="112"/>
                </a:moveTo>
                <a:cubicBezTo>
                  <a:pt x="67" y="112"/>
                  <a:pt x="66" y="112"/>
                  <a:pt x="65" y="113"/>
                </a:cubicBezTo>
                <a:cubicBezTo>
                  <a:pt x="32" y="146"/>
                  <a:pt x="32" y="146"/>
                  <a:pt x="32" y="146"/>
                </a:cubicBezTo>
                <a:cubicBezTo>
                  <a:pt x="32" y="116"/>
                  <a:pt x="32" y="116"/>
                  <a:pt x="32" y="116"/>
                </a:cubicBezTo>
                <a:cubicBezTo>
                  <a:pt x="32" y="115"/>
                  <a:pt x="32" y="114"/>
                  <a:pt x="31" y="113"/>
                </a:cubicBezTo>
                <a:cubicBezTo>
                  <a:pt x="30" y="112"/>
                  <a:pt x="29" y="112"/>
                  <a:pt x="28" y="112"/>
                </a:cubicBezTo>
                <a:cubicBezTo>
                  <a:pt x="16" y="112"/>
                  <a:pt x="16" y="112"/>
                  <a:pt x="16" y="112"/>
                </a:cubicBezTo>
                <a:cubicBezTo>
                  <a:pt x="12" y="112"/>
                  <a:pt x="8" y="108"/>
                  <a:pt x="8" y="104"/>
                </a:cubicBezTo>
                <a:cubicBezTo>
                  <a:pt x="8" y="16"/>
                  <a:pt x="8" y="16"/>
                  <a:pt x="8" y="16"/>
                </a:cubicBezTo>
                <a:cubicBezTo>
                  <a:pt x="8" y="12"/>
                  <a:pt x="12" y="8"/>
                  <a:pt x="16" y="8"/>
                </a:cubicBezTo>
                <a:cubicBezTo>
                  <a:pt x="152" y="8"/>
                  <a:pt x="152" y="8"/>
                  <a:pt x="152" y="8"/>
                </a:cubicBezTo>
                <a:cubicBezTo>
                  <a:pt x="156" y="8"/>
                  <a:pt x="160" y="12"/>
                  <a:pt x="160" y="16"/>
                </a:cubicBezTo>
                <a:cubicBezTo>
                  <a:pt x="160" y="104"/>
                  <a:pt x="160" y="104"/>
                  <a:pt x="160" y="104"/>
                </a:cubicBezTo>
                <a:cubicBezTo>
                  <a:pt x="160" y="108"/>
                  <a:pt x="156" y="112"/>
                  <a:pt x="152" y="112"/>
                </a:cubicBezTo>
                <a:lnTo>
                  <a:pt x="68" y="112"/>
                </a:lnTo>
                <a:close/>
                <a:moveTo>
                  <a:pt x="200" y="128"/>
                </a:moveTo>
                <a:cubicBezTo>
                  <a:pt x="200" y="132"/>
                  <a:pt x="196" y="136"/>
                  <a:pt x="192" y="136"/>
                </a:cubicBezTo>
                <a:cubicBezTo>
                  <a:pt x="180" y="136"/>
                  <a:pt x="180" y="136"/>
                  <a:pt x="180" y="136"/>
                </a:cubicBezTo>
                <a:cubicBezTo>
                  <a:pt x="179" y="136"/>
                  <a:pt x="178" y="136"/>
                  <a:pt x="177" y="137"/>
                </a:cubicBezTo>
                <a:cubicBezTo>
                  <a:pt x="176" y="138"/>
                  <a:pt x="176" y="139"/>
                  <a:pt x="176" y="140"/>
                </a:cubicBezTo>
                <a:cubicBezTo>
                  <a:pt x="176" y="162"/>
                  <a:pt x="176" y="162"/>
                  <a:pt x="176" y="162"/>
                </a:cubicBezTo>
                <a:cubicBezTo>
                  <a:pt x="151" y="137"/>
                  <a:pt x="151" y="137"/>
                  <a:pt x="151" y="137"/>
                </a:cubicBezTo>
                <a:cubicBezTo>
                  <a:pt x="150" y="136"/>
                  <a:pt x="149" y="136"/>
                  <a:pt x="148" y="136"/>
                </a:cubicBezTo>
                <a:cubicBezTo>
                  <a:pt x="96" y="136"/>
                  <a:pt x="96" y="136"/>
                  <a:pt x="96" y="136"/>
                </a:cubicBezTo>
                <a:cubicBezTo>
                  <a:pt x="92" y="136"/>
                  <a:pt x="88" y="132"/>
                  <a:pt x="88" y="128"/>
                </a:cubicBezTo>
                <a:cubicBezTo>
                  <a:pt x="88" y="120"/>
                  <a:pt x="88" y="120"/>
                  <a:pt x="88" y="120"/>
                </a:cubicBezTo>
                <a:cubicBezTo>
                  <a:pt x="152" y="120"/>
                  <a:pt x="152" y="120"/>
                  <a:pt x="152" y="120"/>
                </a:cubicBezTo>
                <a:cubicBezTo>
                  <a:pt x="161" y="120"/>
                  <a:pt x="168" y="113"/>
                  <a:pt x="168" y="104"/>
                </a:cubicBezTo>
                <a:cubicBezTo>
                  <a:pt x="168" y="56"/>
                  <a:pt x="168" y="56"/>
                  <a:pt x="168" y="56"/>
                </a:cubicBezTo>
                <a:cubicBezTo>
                  <a:pt x="192" y="56"/>
                  <a:pt x="192" y="56"/>
                  <a:pt x="192" y="56"/>
                </a:cubicBezTo>
                <a:cubicBezTo>
                  <a:pt x="196" y="56"/>
                  <a:pt x="200" y="60"/>
                  <a:pt x="200" y="64"/>
                </a:cubicBezTo>
                <a:lnTo>
                  <a:pt x="200" y="128"/>
                </a:lnTo>
                <a:close/>
                <a:moveTo>
                  <a:pt x="116" y="48"/>
                </a:moveTo>
                <a:cubicBezTo>
                  <a:pt x="96" y="48"/>
                  <a:pt x="96" y="48"/>
                  <a:pt x="96" y="48"/>
                </a:cubicBezTo>
                <a:cubicBezTo>
                  <a:pt x="96" y="28"/>
                  <a:pt x="96" y="28"/>
                  <a:pt x="96" y="28"/>
                </a:cubicBezTo>
                <a:cubicBezTo>
                  <a:pt x="96" y="27"/>
                  <a:pt x="96" y="26"/>
                  <a:pt x="95" y="25"/>
                </a:cubicBezTo>
                <a:cubicBezTo>
                  <a:pt x="94" y="24"/>
                  <a:pt x="93" y="24"/>
                  <a:pt x="92" y="24"/>
                </a:cubicBezTo>
                <a:cubicBezTo>
                  <a:pt x="76" y="24"/>
                  <a:pt x="76" y="24"/>
                  <a:pt x="76" y="24"/>
                </a:cubicBezTo>
                <a:cubicBezTo>
                  <a:pt x="75" y="24"/>
                  <a:pt x="74" y="24"/>
                  <a:pt x="73" y="25"/>
                </a:cubicBezTo>
                <a:cubicBezTo>
                  <a:pt x="72" y="26"/>
                  <a:pt x="72" y="27"/>
                  <a:pt x="72" y="28"/>
                </a:cubicBezTo>
                <a:cubicBezTo>
                  <a:pt x="72" y="48"/>
                  <a:pt x="72" y="48"/>
                  <a:pt x="72" y="48"/>
                </a:cubicBezTo>
                <a:cubicBezTo>
                  <a:pt x="52" y="48"/>
                  <a:pt x="52" y="48"/>
                  <a:pt x="52" y="48"/>
                </a:cubicBezTo>
                <a:cubicBezTo>
                  <a:pt x="51" y="48"/>
                  <a:pt x="50" y="48"/>
                  <a:pt x="49" y="49"/>
                </a:cubicBezTo>
                <a:cubicBezTo>
                  <a:pt x="48" y="50"/>
                  <a:pt x="48" y="51"/>
                  <a:pt x="48" y="52"/>
                </a:cubicBezTo>
                <a:cubicBezTo>
                  <a:pt x="48" y="68"/>
                  <a:pt x="48" y="68"/>
                  <a:pt x="48" y="68"/>
                </a:cubicBezTo>
                <a:cubicBezTo>
                  <a:pt x="48" y="69"/>
                  <a:pt x="48" y="70"/>
                  <a:pt x="49" y="71"/>
                </a:cubicBezTo>
                <a:cubicBezTo>
                  <a:pt x="50" y="72"/>
                  <a:pt x="51" y="72"/>
                  <a:pt x="52" y="72"/>
                </a:cubicBezTo>
                <a:cubicBezTo>
                  <a:pt x="72" y="72"/>
                  <a:pt x="72" y="72"/>
                  <a:pt x="72" y="72"/>
                </a:cubicBezTo>
                <a:cubicBezTo>
                  <a:pt x="72" y="92"/>
                  <a:pt x="72" y="92"/>
                  <a:pt x="72" y="92"/>
                </a:cubicBezTo>
                <a:cubicBezTo>
                  <a:pt x="72" y="93"/>
                  <a:pt x="72" y="94"/>
                  <a:pt x="73" y="95"/>
                </a:cubicBezTo>
                <a:cubicBezTo>
                  <a:pt x="74" y="96"/>
                  <a:pt x="75" y="96"/>
                  <a:pt x="76" y="96"/>
                </a:cubicBezTo>
                <a:cubicBezTo>
                  <a:pt x="92" y="96"/>
                  <a:pt x="92" y="96"/>
                  <a:pt x="92" y="96"/>
                </a:cubicBezTo>
                <a:cubicBezTo>
                  <a:pt x="93" y="96"/>
                  <a:pt x="94" y="96"/>
                  <a:pt x="95" y="95"/>
                </a:cubicBezTo>
                <a:cubicBezTo>
                  <a:pt x="96" y="94"/>
                  <a:pt x="96" y="93"/>
                  <a:pt x="96" y="92"/>
                </a:cubicBezTo>
                <a:cubicBezTo>
                  <a:pt x="96" y="72"/>
                  <a:pt x="96" y="72"/>
                  <a:pt x="96" y="72"/>
                </a:cubicBezTo>
                <a:cubicBezTo>
                  <a:pt x="116" y="72"/>
                  <a:pt x="116" y="72"/>
                  <a:pt x="116" y="72"/>
                </a:cubicBezTo>
                <a:cubicBezTo>
                  <a:pt x="117" y="72"/>
                  <a:pt x="118" y="72"/>
                  <a:pt x="119" y="71"/>
                </a:cubicBezTo>
                <a:cubicBezTo>
                  <a:pt x="120" y="70"/>
                  <a:pt x="120" y="69"/>
                  <a:pt x="120" y="68"/>
                </a:cubicBezTo>
                <a:cubicBezTo>
                  <a:pt x="120" y="52"/>
                  <a:pt x="120" y="52"/>
                  <a:pt x="120" y="52"/>
                </a:cubicBezTo>
                <a:cubicBezTo>
                  <a:pt x="120" y="51"/>
                  <a:pt x="120" y="50"/>
                  <a:pt x="119" y="49"/>
                </a:cubicBezTo>
                <a:cubicBezTo>
                  <a:pt x="118" y="48"/>
                  <a:pt x="117" y="48"/>
                  <a:pt x="116" y="48"/>
                </a:cubicBezTo>
                <a:close/>
                <a:moveTo>
                  <a:pt x="112" y="64"/>
                </a:moveTo>
                <a:cubicBezTo>
                  <a:pt x="92" y="64"/>
                  <a:pt x="92" y="64"/>
                  <a:pt x="92" y="64"/>
                </a:cubicBezTo>
                <a:cubicBezTo>
                  <a:pt x="91" y="64"/>
                  <a:pt x="90" y="64"/>
                  <a:pt x="89" y="65"/>
                </a:cubicBezTo>
                <a:cubicBezTo>
                  <a:pt x="88" y="66"/>
                  <a:pt x="88" y="67"/>
                  <a:pt x="88" y="68"/>
                </a:cubicBezTo>
                <a:cubicBezTo>
                  <a:pt x="88" y="88"/>
                  <a:pt x="88" y="88"/>
                  <a:pt x="88" y="88"/>
                </a:cubicBezTo>
                <a:cubicBezTo>
                  <a:pt x="80" y="88"/>
                  <a:pt x="80" y="88"/>
                  <a:pt x="80" y="88"/>
                </a:cubicBezTo>
                <a:cubicBezTo>
                  <a:pt x="80" y="68"/>
                  <a:pt x="80" y="68"/>
                  <a:pt x="80" y="68"/>
                </a:cubicBezTo>
                <a:cubicBezTo>
                  <a:pt x="80" y="67"/>
                  <a:pt x="80" y="66"/>
                  <a:pt x="79" y="65"/>
                </a:cubicBezTo>
                <a:cubicBezTo>
                  <a:pt x="78" y="64"/>
                  <a:pt x="77" y="64"/>
                  <a:pt x="76" y="64"/>
                </a:cubicBezTo>
                <a:cubicBezTo>
                  <a:pt x="56" y="64"/>
                  <a:pt x="56" y="64"/>
                  <a:pt x="56" y="64"/>
                </a:cubicBezTo>
                <a:cubicBezTo>
                  <a:pt x="56" y="56"/>
                  <a:pt x="56" y="56"/>
                  <a:pt x="56" y="56"/>
                </a:cubicBezTo>
                <a:cubicBezTo>
                  <a:pt x="76" y="56"/>
                  <a:pt x="76" y="56"/>
                  <a:pt x="76" y="56"/>
                </a:cubicBezTo>
                <a:cubicBezTo>
                  <a:pt x="77" y="56"/>
                  <a:pt x="78" y="56"/>
                  <a:pt x="79" y="55"/>
                </a:cubicBezTo>
                <a:cubicBezTo>
                  <a:pt x="80" y="54"/>
                  <a:pt x="80" y="53"/>
                  <a:pt x="80" y="52"/>
                </a:cubicBezTo>
                <a:cubicBezTo>
                  <a:pt x="80" y="32"/>
                  <a:pt x="80" y="32"/>
                  <a:pt x="80" y="32"/>
                </a:cubicBezTo>
                <a:cubicBezTo>
                  <a:pt x="88" y="32"/>
                  <a:pt x="88" y="32"/>
                  <a:pt x="88" y="32"/>
                </a:cubicBezTo>
                <a:cubicBezTo>
                  <a:pt x="88" y="52"/>
                  <a:pt x="88" y="52"/>
                  <a:pt x="88" y="52"/>
                </a:cubicBezTo>
                <a:cubicBezTo>
                  <a:pt x="88" y="53"/>
                  <a:pt x="88" y="54"/>
                  <a:pt x="89" y="55"/>
                </a:cubicBezTo>
                <a:cubicBezTo>
                  <a:pt x="90" y="56"/>
                  <a:pt x="91" y="56"/>
                  <a:pt x="92" y="56"/>
                </a:cubicBezTo>
                <a:cubicBezTo>
                  <a:pt x="112" y="56"/>
                  <a:pt x="112" y="56"/>
                  <a:pt x="112" y="56"/>
                </a:cubicBezTo>
                <a:lnTo>
                  <a:pt x="112" y="64"/>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en-GB"/>
          </a:p>
        </p:txBody>
      </p:sp>
      <p:sp>
        <p:nvSpPr>
          <p:cNvPr id="43" name="Freeform 8">
            <a:extLst>
              <a:ext uri="{FF2B5EF4-FFF2-40B4-BE49-F238E27FC236}">
                <a16:creationId xmlns:a16="http://schemas.microsoft.com/office/drawing/2014/main" id="{DF1C4580-22E3-49CF-AE59-92757FAAB308}"/>
              </a:ext>
            </a:extLst>
          </p:cNvPr>
          <p:cNvSpPr>
            <a:spLocks noEditPoints="1"/>
          </p:cNvSpPr>
          <p:nvPr/>
        </p:nvSpPr>
        <p:spPr bwMode="auto">
          <a:xfrm>
            <a:off x="493970" y="4471285"/>
            <a:ext cx="426636" cy="420441"/>
          </a:xfrm>
          <a:custGeom>
            <a:avLst/>
            <a:gdLst>
              <a:gd name="T0" fmla="*/ 120 w 240"/>
              <a:gd name="T1" fmla="*/ 0 h 192"/>
              <a:gd name="T2" fmla="*/ 120 w 240"/>
              <a:gd name="T3" fmla="*/ 8 h 192"/>
              <a:gd name="T4" fmla="*/ 100 w 240"/>
              <a:gd name="T5" fmla="*/ 28 h 192"/>
              <a:gd name="T6" fmla="*/ 219 w 240"/>
              <a:gd name="T7" fmla="*/ 155 h 192"/>
              <a:gd name="T8" fmla="*/ 208 w 240"/>
              <a:gd name="T9" fmla="*/ 104 h 192"/>
              <a:gd name="T10" fmla="*/ 168 w 240"/>
              <a:gd name="T11" fmla="*/ 68 h 192"/>
              <a:gd name="T12" fmla="*/ 142 w 240"/>
              <a:gd name="T13" fmla="*/ 57 h 192"/>
              <a:gd name="T14" fmla="*/ 95 w 240"/>
              <a:gd name="T15" fmla="*/ 56 h 192"/>
              <a:gd name="T16" fmla="*/ 72 w 240"/>
              <a:gd name="T17" fmla="*/ 88 h 192"/>
              <a:gd name="T18" fmla="*/ 32 w 240"/>
              <a:gd name="T19" fmla="*/ 112 h 192"/>
              <a:gd name="T20" fmla="*/ 1 w 240"/>
              <a:gd name="T21" fmla="*/ 165 h 192"/>
              <a:gd name="T22" fmla="*/ 0 w 240"/>
              <a:gd name="T23" fmla="*/ 188 h 192"/>
              <a:gd name="T24" fmla="*/ 68 w 240"/>
              <a:gd name="T25" fmla="*/ 192 h 192"/>
              <a:gd name="T26" fmla="*/ 72 w 240"/>
              <a:gd name="T27" fmla="*/ 168 h 192"/>
              <a:gd name="T28" fmla="*/ 60 w 240"/>
              <a:gd name="T29" fmla="*/ 136 h 192"/>
              <a:gd name="T30" fmla="*/ 48 w 240"/>
              <a:gd name="T31" fmla="*/ 96 h 192"/>
              <a:gd name="T32" fmla="*/ 96 w 240"/>
              <a:gd name="T33" fmla="*/ 136 h 192"/>
              <a:gd name="T34" fmla="*/ 84 w 240"/>
              <a:gd name="T35" fmla="*/ 168 h 192"/>
              <a:gd name="T36" fmla="*/ 88 w 240"/>
              <a:gd name="T37" fmla="*/ 192 h 192"/>
              <a:gd name="T38" fmla="*/ 156 w 240"/>
              <a:gd name="T39" fmla="*/ 188 h 192"/>
              <a:gd name="T40" fmla="*/ 135 w 240"/>
              <a:gd name="T41" fmla="*/ 155 h 192"/>
              <a:gd name="T42" fmla="*/ 124 w 240"/>
              <a:gd name="T43" fmla="*/ 96 h 192"/>
              <a:gd name="T44" fmla="*/ 200 w 240"/>
              <a:gd name="T45" fmla="*/ 112 h 192"/>
              <a:gd name="T46" fmla="*/ 169 w 240"/>
              <a:gd name="T47" fmla="*/ 165 h 192"/>
              <a:gd name="T48" fmla="*/ 169 w 240"/>
              <a:gd name="T49" fmla="*/ 191 h 192"/>
              <a:gd name="T50" fmla="*/ 239 w 240"/>
              <a:gd name="T51" fmla="*/ 191 h 192"/>
              <a:gd name="T52" fmla="*/ 239 w 240"/>
              <a:gd name="T53" fmla="*/ 165 h 192"/>
              <a:gd name="T54" fmla="*/ 64 w 240"/>
              <a:gd name="T55" fmla="*/ 170 h 192"/>
              <a:gd name="T56" fmla="*/ 8 w 240"/>
              <a:gd name="T57" fmla="*/ 170 h 192"/>
              <a:gd name="T58" fmla="*/ 36 w 240"/>
              <a:gd name="T59" fmla="*/ 160 h 192"/>
              <a:gd name="T60" fmla="*/ 52 w 240"/>
              <a:gd name="T61" fmla="*/ 136 h 192"/>
              <a:gd name="T62" fmla="*/ 36 w 240"/>
              <a:gd name="T63" fmla="*/ 120 h 192"/>
              <a:gd name="T64" fmla="*/ 147 w 240"/>
              <a:gd name="T65" fmla="*/ 169 h 192"/>
              <a:gd name="T66" fmla="*/ 92 w 240"/>
              <a:gd name="T67" fmla="*/ 184 h 192"/>
              <a:gd name="T68" fmla="*/ 120 w 240"/>
              <a:gd name="T69" fmla="*/ 160 h 192"/>
              <a:gd name="T70" fmla="*/ 141 w 240"/>
              <a:gd name="T71" fmla="*/ 166 h 192"/>
              <a:gd name="T72" fmla="*/ 104 w 240"/>
              <a:gd name="T73" fmla="*/ 136 h 192"/>
              <a:gd name="T74" fmla="*/ 160 w 240"/>
              <a:gd name="T75" fmla="*/ 88 h 192"/>
              <a:gd name="T76" fmla="*/ 83 w 240"/>
              <a:gd name="T77" fmla="*/ 69 h 192"/>
              <a:gd name="T78" fmla="*/ 122 w 240"/>
              <a:gd name="T79" fmla="*/ 79 h 192"/>
              <a:gd name="T80" fmla="*/ 160 w 240"/>
              <a:gd name="T81" fmla="*/ 71 h 192"/>
              <a:gd name="T82" fmla="*/ 204 w 240"/>
              <a:gd name="T83" fmla="*/ 120 h 192"/>
              <a:gd name="T84" fmla="*/ 188 w 240"/>
              <a:gd name="T85" fmla="*/ 136 h 192"/>
              <a:gd name="T86" fmla="*/ 176 w 240"/>
              <a:gd name="T87" fmla="*/ 170 h 192"/>
              <a:gd name="T88" fmla="*/ 204 w 240"/>
              <a:gd name="T89" fmla="*/ 160 h 192"/>
              <a:gd name="T90" fmla="*/ 231 w 240"/>
              <a:gd name="T91" fmla="*/ 16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0" h="192">
                <a:moveTo>
                  <a:pt x="120" y="56"/>
                </a:moveTo>
                <a:cubicBezTo>
                  <a:pt x="135" y="56"/>
                  <a:pt x="148" y="43"/>
                  <a:pt x="148" y="28"/>
                </a:cubicBezTo>
                <a:cubicBezTo>
                  <a:pt x="148" y="13"/>
                  <a:pt x="135" y="0"/>
                  <a:pt x="120" y="0"/>
                </a:cubicBezTo>
                <a:cubicBezTo>
                  <a:pt x="105" y="0"/>
                  <a:pt x="92" y="13"/>
                  <a:pt x="92" y="28"/>
                </a:cubicBezTo>
                <a:cubicBezTo>
                  <a:pt x="92" y="43"/>
                  <a:pt x="105" y="56"/>
                  <a:pt x="120" y="56"/>
                </a:cubicBezTo>
                <a:close/>
                <a:moveTo>
                  <a:pt x="120" y="8"/>
                </a:moveTo>
                <a:cubicBezTo>
                  <a:pt x="131" y="8"/>
                  <a:pt x="140" y="17"/>
                  <a:pt x="140" y="28"/>
                </a:cubicBezTo>
                <a:cubicBezTo>
                  <a:pt x="140" y="39"/>
                  <a:pt x="131" y="48"/>
                  <a:pt x="120" y="48"/>
                </a:cubicBezTo>
                <a:cubicBezTo>
                  <a:pt x="109" y="48"/>
                  <a:pt x="100" y="39"/>
                  <a:pt x="100" y="28"/>
                </a:cubicBezTo>
                <a:cubicBezTo>
                  <a:pt x="100" y="17"/>
                  <a:pt x="109" y="8"/>
                  <a:pt x="120" y="8"/>
                </a:cubicBezTo>
                <a:close/>
                <a:moveTo>
                  <a:pt x="239" y="165"/>
                </a:moveTo>
                <a:cubicBezTo>
                  <a:pt x="238" y="165"/>
                  <a:pt x="231" y="158"/>
                  <a:pt x="219" y="155"/>
                </a:cubicBezTo>
                <a:cubicBezTo>
                  <a:pt x="225" y="150"/>
                  <a:pt x="228" y="143"/>
                  <a:pt x="228" y="136"/>
                </a:cubicBezTo>
                <a:cubicBezTo>
                  <a:pt x="228" y="124"/>
                  <a:pt x="219" y="114"/>
                  <a:pt x="208" y="112"/>
                </a:cubicBezTo>
                <a:cubicBezTo>
                  <a:pt x="208" y="104"/>
                  <a:pt x="208" y="104"/>
                  <a:pt x="208" y="104"/>
                </a:cubicBezTo>
                <a:cubicBezTo>
                  <a:pt x="208" y="95"/>
                  <a:pt x="201" y="88"/>
                  <a:pt x="192" y="88"/>
                </a:cubicBezTo>
                <a:cubicBezTo>
                  <a:pt x="168" y="88"/>
                  <a:pt x="168" y="88"/>
                  <a:pt x="168" y="88"/>
                </a:cubicBezTo>
                <a:cubicBezTo>
                  <a:pt x="168" y="68"/>
                  <a:pt x="168" y="68"/>
                  <a:pt x="168" y="68"/>
                </a:cubicBezTo>
                <a:cubicBezTo>
                  <a:pt x="168" y="67"/>
                  <a:pt x="167" y="66"/>
                  <a:pt x="166" y="65"/>
                </a:cubicBezTo>
                <a:cubicBezTo>
                  <a:pt x="166" y="65"/>
                  <a:pt x="158" y="60"/>
                  <a:pt x="145" y="56"/>
                </a:cubicBezTo>
                <a:cubicBezTo>
                  <a:pt x="144" y="56"/>
                  <a:pt x="143" y="56"/>
                  <a:pt x="142" y="57"/>
                </a:cubicBezTo>
                <a:cubicBezTo>
                  <a:pt x="120" y="71"/>
                  <a:pt x="120" y="71"/>
                  <a:pt x="120" y="71"/>
                </a:cubicBezTo>
                <a:cubicBezTo>
                  <a:pt x="98" y="57"/>
                  <a:pt x="98" y="57"/>
                  <a:pt x="98" y="57"/>
                </a:cubicBezTo>
                <a:cubicBezTo>
                  <a:pt x="97" y="56"/>
                  <a:pt x="96" y="56"/>
                  <a:pt x="95" y="56"/>
                </a:cubicBezTo>
                <a:cubicBezTo>
                  <a:pt x="82" y="60"/>
                  <a:pt x="74" y="65"/>
                  <a:pt x="74" y="65"/>
                </a:cubicBezTo>
                <a:cubicBezTo>
                  <a:pt x="73" y="66"/>
                  <a:pt x="72" y="67"/>
                  <a:pt x="72" y="68"/>
                </a:cubicBezTo>
                <a:cubicBezTo>
                  <a:pt x="72" y="88"/>
                  <a:pt x="72" y="88"/>
                  <a:pt x="72" y="88"/>
                </a:cubicBezTo>
                <a:cubicBezTo>
                  <a:pt x="48" y="88"/>
                  <a:pt x="48" y="88"/>
                  <a:pt x="48" y="88"/>
                </a:cubicBezTo>
                <a:cubicBezTo>
                  <a:pt x="39" y="88"/>
                  <a:pt x="32" y="95"/>
                  <a:pt x="32" y="104"/>
                </a:cubicBezTo>
                <a:cubicBezTo>
                  <a:pt x="32" y="112"/>
                  <a:pt x="32" y="112"/>
                  <a:pt x="32" y="112"/>
                </a:cubicBezTo>
                <a:cubicBezTo>
                  <a:pt x="21" y="114"/>
                  <a:pt x="12" y="124"/>
                  <a:pt x="12" y="136"/>
                </a:cubicBezTo>
                <a:cubicBezTo>
                  <a:pt x="12" y="143"/>
                  <a:pt x="15" y="150"/>
                  <a:pt x="21" y="155"/>
                </a:cubicBezTo>
                <a:cubicBezTo>
                  <a:pt x="9" y="158"/>
                  <a:pt x="2" y="165"/>
                  <a:pt x="1" y="165"/>
                </a:cubicBezTo>
                <a:cubicBezTo>
                  <a:pt x="1" y="166"/>
                  <a:pt x="0" y="167"/>
                  <a:pt x="0" y="168"/>
                </a:cubicBezTo>
                <a:cubicBezTo>
                  <a:pt x="0" y="188"/>
                  <a:pt x="0" y="188"/>
                  <a:pt x="0" y="188"/>
                </a:cubicBezTo>
                <a:cubicBezTo>
                  <a:pt x="0" y="188"/>
                  <a:pt x="0" y="188"/>
                  <a:pt x="0" y="188"/>
                </a:cubicBezTo>
                <a:cubicBezTo>
                  <a:pt x="0" y="189"/>
                  <a:pt x="0" y="190"/>
                  <a:pt x="1" y="191"/>
                </a:cubicBezTo>
                <a:cubicBezTo>
                  <a:pt x="2" y="192"/>
                  <a:pt x="3" y="192"/>
                  <a:pt x="4" y="192"/>
                </a:cubicBezTo>
                <a:cubicBezTo>
                  <a:pt x="68" y="192"/>
                  <a:pt x="68" y="192"/>
                  <a:pt x="68" y="192"/>
                </a:cubicBezTo>
                <a:cubicBezTo>
                  <a:pt x="69" y="192"/>
                  <a:pt x="70" y="192"/>
                  <a:pt x="71" y="191"/>
                </a:cubicBezTo>
                <a:cubicBezTo>
                  <a:pt x="72" y="190"/>
                  <a:pt x="72" y="189"/>
                  <a:pt x="72" y="188"/>
                </a:cubicBezTo>
                <a:cubicBezTo>
                  <a:pt x="72" y="168"/>
                  <a:pt x="72" y="168"/>
                  <a:pt x="72" y="168"/>
                </a:cubicBezTo>
                <a:cubicBezTo>
                  <a:pt x="72" y="167"/>
                  <a:pt x="71" y="166"/>
                  <a:pt x="71" y="165"/>
                </a:cubicBezTo>
                <a:cubicBezTo>
                  <a:pt x="70" y="165"/>
                  <a:pt x="63" y="158"/>
                  <a:pt x="51" y="155"/>
                </a:cubicBezTo>
                <a:cubicBezTo>
                  <a:pt x="57" y="150"/>
                  <a:pt x="60" y="143"/>
                  <a:pt x="60" y="136"/>
                </a:cubicBezTo>
                <a:cubicBezTo>
                  <a:pt x="60" y="124"/>
                  <a:pt x="51" y="114"/>
                  <a:pt x="40" y="112"/>
                </a:cubicBezTo>
                <a:cubicBezTo>
                  <a:pt x="40" y="104"/>
                  <a:pt x="40" y="104"/>
                  <a:pt x="40" y="104"/>
                </a:cubicBezTo>
                <a:cubicBezTo>
                  <a:pt x="40" y="100"/>
                  <a:pt x="44" y="96"/>
                  <a:pt x="48" y="96"/>
                </a:cubicBezTo>
                <a:cubicBezTo>
                  <a:pt x="116" y="96"/>
                  <a:pt x="116" y="96"/>
                  <a:pt x="116" y="96"/>
                </a:cubicBezTo>
                <a:cubicBezTo>
                  <a:pt x="116" y="112"/>
                  <a:pt x="116" y="112"/>
                  <a:pt x="116" y="112"/>
                </a:cubicBezTo>
                <a:cubicBezTo>
                  <a:pt x="105" y="114"/>
                  <a:pt x="96" y="124"/>
                  <a:pt x="96" y="136"/>
                </a:cubicBezTo>
                <a:cubicBezTo>
                  <a:pt x="96" y="143"/>
                  <a:pt x="99" y="150"/>
                  <a:pt x="105" y="155"/>
                </a:cubicBezTo>
                <a:cubicBezTo>
                  <a:pt x="93" y="158"/>
                  <a:pt x="86" y="165"/>
                  <a:pt x="85" y="165"/>
                </a:cubicBezTo>
                <a:cubicBezTo>
                  <a:pt x="85" y="166"/>
                  <a:pt x="84" y="167"/>
                  <a:pt x="84" y="168"/>
                </a:cubicBezTo>
                <a:cubicBezTo>
                  <a:pt x="84" y="188"/>
                  <a:pt x="84" y="188"/>
                  <a:pt x="84" y="188"/>
                </a:cubicBezTo>
                <a:cubicBezTo>
                  <a:pt x="84" y="189"/>
                  <a:pt x="84" y="190"/>
                  <a:pt x="85" y="191"/>
                </a:cubicBezTo>
                <a:cubicBezTo>
                  <a:pt x="86" y="192"/>
                  <a:pt x="87" y="192"/>
                  <a:pt x="88" y="192"/>
                </a:cubicBezTo>
                <a:cubicBezTo>
                  <a:pt x="152" y="192"/>
                  <a:pt x="152" y="192"/>
                  <a:pt x="152" y="192"/>
                </a:cubicBezTo>
                <a:cubicBezTo>
                  <a:pt x="153" y="192"/>
                  <a:pt x="154" y="192"/>
                  <a:pt x="155" y="191"/>
                </a:cubicBezTo>
                <a:cubicBezTo>
                  <a:pt x="156" y="190"/>
                  <a:pt x="156" y="189"/>
                  <a:pt x="156" y="188"/>
                </a:cubicBezTo>
                <a:cubicBezTo>
                  <a:pt x="156" y="168"/>
                  <a:pt x="156" y="168"/>
                  <a:pt x="156" y="168"/>
                </a:cubicBezTo>
                <a:cubicBezTo>
                  <a:pt x="156" y="167"/>
                  <a:pt x="155" y="166"/>
                  <a:pt x="155" y="165"/>
                </a:cubicBezTo>
                <a:cubicBezTo>
                  <a:pt x="154" y="165"/>
                  <a:pt x="147" y="158"/>
                  <a:pt x="135" y="155"/>
                </a:cubicBezTo>
                <a:cubicBezTo>
                  <a:pt x="141" y="150"/>
                  <a:pt x="144" y="143"/>
                  <a:pt x="144" y="136"/>
                </a:cubicBezTo>
                <a:cubicBezTo>
                  <a:pt x="144" y="124"/>
                  <a:pt x="135" y="114"/>
                  <a:pt x="124" y="112"/>
                </a:cubicBezTo>
                <a:cubicBezTo>
                  <a:pt x="124" y="96"/>
                  <a:pt x="124" y="96"/>
                  <a:pt x="124" y="96"/>
                </a:cubicBezTo>
                <a:cubicBezTo>
                  <a:pt x="192" y="96"/>
                  <a:pt x="192" y="96"/>
                  <a:pt x="192" y="96"/>
                </a:cubicBezTo>
                <a:cubicBezTo>
                  <a:pt x="196" y="96"/>
                  <a:pt x="200" y="100"/>
                  <a:pt x="200" y="104"/>
                </a:cubicBezTo>
                <a:cubicBezTo>
                  <a:pt x="200" y="112"/>
                  <a:pt x="200" y="112"/>
                  <a:pt x="200" y="112"/>
                </a:cubicBezTo>
                <a:cubicBezTo>
                  <a:pt x="189" y="114"/>
                  <a:pt x="180" y="124"/>
                  <a:pt x="180" y="136"/>
                </a:cubicBezTo>
                <a:cubicBezTo>
                  <a:pt x="180" y="143"/>
                  <a:pt x="183" y="150"/>
                  <a:pt x="189" y="155"/>
                </a:cubicBezTo>
                <a:cubicBezTo>
                  <a:pt x="177" y="158"/>
                  <a:pt x="170" y="165"/>
                  <a:pt x="169" y="165"/>
                </a:cubicBezTo>
                <a:cubicBezTo>
                  <a:pt x="169" y="166"/>
                  <a:pt x="168" y="167"/>
                  <a:pt x="168" y="168"/>
                </a:cubicBezTo>
                <a:cubicBezTo>
                  <a:pt x="168" y="188"/>
                  <a:pt x="168" y="188"/>
                  <a:pt x="168" y="188"/>
                </a:cubicBezTo>
                <a:cubicBezTo>
                  <a:pt x="168" y="189"/>
                  <a:pt x="168" y="190"/>
                  <a:pt x="169" y="191"/>
                </a:cubicBezTo>
                <a:cubicBezTo>
                  <a:pt x="170" y="192"/>
                  <a:pt x="171" y="192"/>
                  <a:pt x="172" y="192"/>
                </a:cubicBezTo>
                <a:cubicBezTo>
                  <a:pt x="236" y="192"/>
                  <a:pt x="236" y="192"/>
                  <a:pt x="236" y="192"/>
                </a:cubicBezTo>
                <a:cubicBezTo>
                  <a:pt x="237" y="192"/>
                  <a:pt x="238" y="192"/>
                  <a:pt x="239" y="191"/>
                </a:cubicBezTo>
                <a:cubicBezTo>
                  <a:pt x="240" y="190"/>
                  <a:pt x="240" y="189"/>
                  <a:pt x="240" y="188"/>
                </a:cubicBezTo>
                <a:cubicBezTo>
                  <a:pt x="240" y="168"/>
                  <a:pt x="240" y="168"/>
                  <a:pt x="240" y="168"/>
                </a:cubicBezTo>
                <a:cubicBezTo>
                  <a:pt x="240" y="167"/>
                  <a:pt x="239" y="166"/>
                  <a:pt x="239" y="165"/>
                </a:cubicBezTo>
                <a:close/>
                <a:moveTo>
                  <a:pt x="57" y="166"/>
                </a:moveTo>
                <a:cubicBezTo>
                  <a:pt x="59" y="167"/>
                  <a:pt x="62" y="168"/>
                  <a:pt x="63" y="169"/>
                </a:cubicBezTo>
                <a:cubicBezTo>
                  <a:pt x="63" y="170"/>
                  <a:pt x="64" y="170"/>
                  <a:pt x="64" y="170"/>
                </a:cubicBezTo>
                <a:cubicBezTo>
                  <a:pt x="64" y="184"/>
                  <a:pt x="64" y="184"/>
                  <a:pt x="64" y="184"/>
                </a:cubicBezTo>
                <a:cubicBezTo>
                  <a:pt x="8" y="184"/>
                  <a:pt x="8" y="184"/>
                  <a:pt x="8" y="184"/>
                </a:cubicBezTo>
                <a:cubicBezTo>
                  <a:pt x="8" y="170"/>
                  <a:pt x="8" y="170"/>
                  <a:pt x="8" y="170"/>
                </a:cubicBezTo>
                <a:cubicBezTo>
                  <a:pt x="8" y="170"/>
                  <a:pt x="8" y="170"/>
                  <a:pt x="9" y="169"/>
                </a:cubicBezTo>
                <a:cubicBezTo>
                  <a:pt x="13" y="166"/>
                  <a:pt x="24" y="160"/>
                  <a:pt x="36" y="160"/>
                </a:cubicBezTo>
                <a:cubicBezTo>
                  <a:pt x="36" y="160"/>
                  <a:pt x="36" y="160"/>
                  <a:pt x="36" y="160"/>
                </a:cubicBezTo>
                <a:cubicBezTo>
                  <a:pt x="36" y="160"/>
                  <a:pt x="36" y="160"/>
                  <a:pt x="36" y="160"/>
                </a:cubicBezTo>
                <a:cubicBezTo>
                  <a:pt x="44" y="160"/>
                  <a:pt x="51" y="163"/>
                  <a:pt x="57" y="166"/>
                </a:cubicBezTo>
                <a:close/>
                <a:moveTo>
                  <a:pt x="52" y="136"/>
                </a:moveTo>
                <a:cubicBezTo>
                  <a:pt x="52" y="145"/>
                  <a:pt x="45" y="152"/>
                  <a:pt x="36" y="152"/>
                </a:cubicBezTo>
                <a:cubicBezTo>
                  <a:pt x="27" y="152"/>
                  <a:pt x="20" y="145"/>
                  <a:pt x="20" y="136"/>
                </a:cubicBezTo>
                <a:cubicBezTo>
                  <a:pt x="20" y="127"/>
                  <a:pt x="27" y="120"/>
                  <a:pt x="36" y="120"/>
                </a:cubicBezTo>
                <a:cubicBezTo>
                  <a:pt x="45" y="120"/>
                  <a:pt x="52" y="127"/>
                  <a:pt x="52" y="136"/>
                </a:cubicBezTo>
                <a:close/>
                <a:moveTo>
                  <a:pt x="141" y="166"/>
                </a:moveTo>
                <a:cubicBezTo>
                  <a:pt x="144" y="167"/>
                  <a:pt x="146" y="168"/>
                  <a:pt x="147" y="169"/>
                </a:cubicBezTo>
                <a:cubicBezTo>
                  <a:pt x="147" y="170"/>
                  <a:pt x="148" y="170"/>
                  <a:pt x="148" y="170"/>
                </a:cubicBezTo>
                <a:cubicBezTo>
                  <a:pt x="148" y="184"/>
                  <a:pt x="148" y="184"/>
                  <a:pt x="148" y="184"/>
                </a:cubicBezTo>
                <a:cubicBezTo>
                  <a:pt x="92" y="184"/>
                  <a:pt x="92" y="184"/>
                  <a:pt x="92" y="184"/>
                </a:cubicBezTo>
                <a:cubicBezTo>
                  <a:pt x="92" y="170"/>
                  <a:pt x="92" y="170"/>
                  <a:pt x="92" y="170"/>
                </a:cubicBezTo>
                <a:cubicBezTo>
                  <a:pt x="92" y="170"/>
                  <a:pt x="93" y="170"/>
                  <a:pt x="93" y="169"/>
                </a:cubicBezTo>
                <a:cubicBezTo>
                  <a:pt x="97" y="166"/>
                  <a:pt x="108" y="160"/>
                  <a:pt x="120" y="160"/>
                </a:cubicBezTo>
                <a:cubicBezTo>
                  <a:pt x="120" y="160"/>
                  <a:pt x="120" y="160"/>
                  <a:pt x="120" y="160"/>
                </a:cubicBezTo>
                <a:cubicBezTo>
                  <a:pt x="120" y="160"/>
                  <a:pt x="120" y="160"/>
                  <a:pt x="120" y="160"/>
                </a:cubicBezTo>
                <a:cubicBezTo>
                  <a:pt x="128" y="160"/>
                  <a:pt x="135" y="163"/>
                  <a:pt x="141" y="166"/>
                </a:cubicBezTo>
                <a:close/>
                <a:moveTo>
                  <a:pt x="136" y="136"/>
                </a:moveTo>
                <a:cubicBezTo>
                  <a:pt x="136" y="145"/>
                  <a:pt x="129" y="152"/>
                  <a:pt x="120" y="152"/>
                </a:cubicBezTo>
                <a:cubicBezTo>
                  <a:pt x="111" y="152"/>
                  <a:pt x="104" y="145"/>
                  <a:pt x="104" y="136"/>
                </a:cubicBezTo>
                <a:cubicBezTo>
                  <a:pt x="104" y="127"/>
                  <a:pt x="111" y="120"/>
                  <a:pt x="120" y="120"/>
                </a:cubicBezTo>
                <a:cubicBezTo>
                  <a:pt x="129" y="120"/>
                  <a:pt x="136" y="127"/>
                  <a:pt x="136" y="136"/>
                </a:cubicBezTo>
                <a:close/>
                <a:moveTo>
                  <a:pt x="160" y="88"/>
                </a:moveTo>
                <a:cubicBezTo>
                  <a:pt x="80" y="88"/>
                  <a:pt x="80" y="88"/>
                  <a:pt x="80" y="88"/>
                </a:cubicBezTo>
                <a:cubicBezTo>
                  <a:pt x="80" y="71"/>
                  <a:pt x="80" y="71"/>
                  <a:pt x="80" y="71"/>
                </a:cubicBezTo>
                <a:cubicBezTo>
                  <a:pt x="81" y="70"/>
                  <a:pt x="82" y="70"/>
                  <a:pt x="83" y="69"/>
                </a:cubicBezTo>
                <a:cubicBezTo>
                  <a:pt x="86" y="68"/>
                  <a:pt x="90" y="66"/>
                  <a:pt x="96" y="64"/>
                </a:cubicBezTo>
                <a:cubicBezTo>
                  <a:pt x="118" y="79"/>
                  <a:pt x="118" y="79"/>
                  <a:pt x="118" y="79"/>
                </a:cubicBezTo>
                <a:cubicBezTo>
                  <a:pt x="119" y="80"/>
                  <a:pt x="121" y="80"/>
                  <a:pt x="122" y="79"/>
                </a:cubicBezTo>
                <a:cubicBezTo>
                  <a:pt x="144" y="64"/>
                  <a:pt x="144" y="64"/>
                  <a:pt x="144" y="64"/>
                </a:cubicBezTo>
                <a:cubicBezTo>
                  <a:pt x="150" y="66"/>
                  <a:pt x="154" y="68"/>
                  <a:pt x="157" y="69"/>
                </a:cubicBezTo>
                <a:cubicBezTo>
                  <a:pt x="158" y="70"/>
                  <a:pt x="159" y="70"/>
                  <a:pt x="160" y="71"/>
                </a:cubicBezTo>
                <a:lnTo>
                  <a:pt x="160" y="88"/>
                </a:lnTo>
                <a:close/>
                <a:moveTo>
                  <a:pt x="188" y="136"/>
                </a:moveTo>
                <a:cubicBezTo>
                  <a:pt x="188" y="127"/>
                  <a:pt x="195" y="120"/>
                  <a:pt x="204" y="120"/>
                </a:cubicBezTo>
                <a:cubicBezTo>
                  <a:pt x="213" y="120"/>
                  <a:pt x="220" y="127"/>
                  <a:pt x="220" y="136"/>
                </a:cubicBezTo>
                <a:cubicBezTo>
                  <a:pt x="220" y="145"/>
                  <a:pt x="213" y="152"/>
                  <a:pt x="204" y="152"/>
                </a:cubicBezTo>
                <a:cubicBezTo>
                  <a:pt x="195" y="152"/>
                  <a:pt x="188" y="145"/>
                  <a:pt x="188" y="136"/>
                </a:cubicBezTo>
                <a:close/>
                <a:moveTo>
                  <a:pt x="232" y="184"/>
                </a:moveTo>
                <a:cubicBezTo>
                  <a:pt x="176" y="184"/>
                  <a:pt x="176" y="184"/>
                  <a:pt x="176" y="184"/>
                </a:cubicBezTo>
                <a:cubicBezTo>
                  <a:pt x="176" y="170"/>
                  <a:pt x="176" y="170"/>
                  <a:pt x="176" y="170"/>
                </a:cubicBezTo>
                <a:cubicBezTo>
                  <a:pt x="176" y="170"/>
                  <a:pt x="177" y="170"/>
                  <a:pt x="177" y="169"/>
                </a:cubicBezTo>
                <a:cubicBezTo>
                  <a:pt x="181" y="166"/>
                  <a:pt x="192" y="160"/>
                  <a:pt x="204" y="160"/>
                </a:cubicBezTo>
                <a:cubicBezTo>
                  <a:pt x="204" y="160"/>
                  <a:pt x="204" y="160"/>
                  <a:pt x="204" y="160"/>
                </a:cubicBezTo>
                <a:cubicBezTo>
                  <a:pt x="204" y="160"/>
                  <a:pt x="204" y="160"/>
                  <a:pt x="204" y="160"/>
                </a:cubicBezTo>
                <a:cubicBezTo>
                  <a:pt x="212" y="160"/>
                  <a:pt x="219" y="163"/>
                  <a:pt x="225" y="166"/>
                </a:cubicBezTo>
                <a:cubicBezTo>
                  <a:pt x="227" y="167"/>
                  <a:pt x="230" y="168"/>
                  <a:pt x="231" y="169"/>
                </a:cubicBezTo>
                <a:cubicBezTo>
                  <a:pt x="231" y="170"/>
                  <a:pt x="232" y="170"/>
                  <a:pt x="232" y="170"/>
                </a:cubicBezTo>
                <a:lnTo>
                  <a:pt x="232" y="184"/>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44" name="Group 43">
            <a:extLst>
              <a:ext uri="{FF2B5EF4-FFF2-40B4-BE49-F238E27FC236}">
                <a16:creationId xmlns:a16="http://schemas.microsoft.com/office/drawing/2014/main" id="{B851939F-9B16-4269-938A-F3F5288E70F3}"/>
              </a:ext>
            </a:extLst>
          </p:cNvPr>
          <p:cNvGrpSpPr/>
          <p:nvPr/>
        </p:nvGrpSpPr>
        <p:grpSpPr>
          <a:xfrm>
            <a:off x="453612" y="5501472"/>
            <a:ext cx="479920" cy="453606"/>
            <a:chOff x="-5756048" y="5933715"/>
            <a:chExt cx="682625" cy="682625"/>
          </a:xfrm>
          <a:solidFill>
            <a:schemeClr val="tx1"/>
          </a:solidFill>
        </p:grpSpPr>
        <p:sp>
          <p:nvSpPr>
            <p:cNvPr id="45" name="Freeform 251">
              <a:extLst>
                <a:ext uri="{FF2B5EF4-FFF2-40B4-BE49-F238E27FC236}">
                  <a16:creationId xmlns:a16="http://schemas.microsoft.com/office/drawing/2014/main" id="{E401E53C-C8A8-4E24-A018-56F38EB5E90F}"/>
                </a:ext>
              </a:extLst>
            </p:cNvPr>
            <p:cNvSpPr>
              <a:spLocks noEditPoints="1"/>
            </p:cNvSpPr>
            <p:nvPr/>
          </p:nvSpPr>
          <p:spPr bwMode="auto">
            <a:xfrm>
              <a:off x="-5602060" y="6087703"/>
              <a:ext cx="374650" cy="374650"/>
            </a:xfrm>
            <a:custGeom>
              <a:avLst/>
              <a:gdLst>
                <a:gd name="T0" fmla="*/ 50 w 100"/>
                <a:gd name="T1" fmla="*/ 100 h 100"/>
                <a:gd name="T2" fmla="*/ 0 w 100"/>
                <a:gd name="T3" fmla="*/ 50 h 100"/>
                <a:gd name="T4" fmla="*/ 50 w 100"/>
                <a:gd name="T5" fmla="*/ 0 h 100"/>
                <a:gd name="T6" fmla="*/ 100 w 100"/>
                <a:gd name="T7" fmla="*/ 50 h 100"/>
                <a:gd name="T8" fmla="*/ 50 w 100"/>
                <a:gd name="T9" fmla="*/ 100 h 100"/>
                <a:gd name="T10" fmla="*/ 50 w 100"/>
                <a:gd name="T11" fmla="*/ 6 h 100"/>
                <a:gd name="T12" fmla="*/ 6 w 100"/>
                <a:gd name="T13" fmla="*/ 50 h 100"/>
                <a:gd name="T14" fmla="*/ 50 w 100"/>
                <a:gd name="T15" fmla="*/ 94 h 100"/>
                <a:gd name="T16" fmla="*/ 94 w 100"/>
                <a:gd name="T17" fmla="*/ 50 h 100"/>
                <a:gd name="T18" fmla="*/ 50 w 100"/>
                <a:gd name="T19" fmla="*/ 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00">
                  <a:moveTo>
                    <a:pt x="50" y="100"/>
                  </a:moveTo>
                  <a:cubicBezTo>
                    <a:pt x="22" y="100"/>
                    <a:pt x="0" y="78"/>
                    <a:pt x="0" y="50"/>
                  </a:cubicBezTo>
                  <a:cubicBezTo>
                    <a:pt x="0" y="22"/>
                    <a:pt x="22" y="0"/>
                    <a:pt x="50" y="0"/>
                  </a:cubicBezTo>
                  <a:cubicBezTo>
                    <a:pt x="78" y="0"/>
                    <a:pt x="100" y="22"/>
                    <a:pt x="100" y="50"/>
                  </a:cubicBezTo>
                  <a:cubicBezTo>
                    <a:pt x="100" y="78"/>
                    <a:pt x="78" y="100"/>
                    <a:pt x="50" y="100"/>
                  </a:cubicBezTo>
                  <a:close/>
                  <a:moveTo>
                    <a:pt x="50" y="6"/>
                  </a:moveTo>
                  <a:cubicBezTo>
                    <a:pt x="26" y="6"/>
                    <a:pt x="6" y="26"/>
                    <a:pt x="6" y="50"/>
                  </a:cubicBezTo>
                  <a:cubicBezTo>
                    <a:pt x="6" y="74"/>
                    <a:pt x="26" y="94"/>
                    <a:pt x="50" y="94"/>
                  </a:cubicBezTo>
                  <a:cubicBezTo>
                    <a:pt x="74" y="94"/>
                    <a:pt x="94" y="74"/>
                    <a:pt x="94" y="50"/>
                  </a:cubicBezTo>
                  <a:cubicBezTo>
                    <a:pt x="94" y="26"/>
                    <a:pt x="74" y="6"/>
                    <a:pt x="5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252">
              <a:extLst>
                <a:ext uri="{FF2B5EF4-FFF2-40B4-BE49-F238E27FC236}">
                  <a16:creationId xmlns:a16="http://schemas.microsoft.com/office/drawing/2014/main" id="{E58137B1-D9B7-4E8B-8D2F-18528DA92350}"/>
                </a:ext>
              </a:extLst>
            </p:cNvPr>
            <p:cNvSpPr>
              <a:spLocks noEditPoints="1"/>
            </p:cNvSpPr>
            <p:nvPr/>
          </p:nvSpPr>
          <p:spPr bwMode="auto">
            <a:xfrm>
              <a:off x="-5541735" y="6148028"/>
              <a:ext cx="254000" cy="254000"/>
            </a:xfrm>
            <a:custGeom>
              <a:avLst/>
              <a:gdLst>
                <a:gd name="T0" fmla="*/ 34 w 68"/>
                <a:gd name="T1" fmla="*/ 68 h 68"/>
                <a:gd name="T2" fmla="*/ 33 w 68"/>
                <a:gd name="T3" fmla="*/ 65 h 68"/>
                <a:gd name="T4" fmla="*/ 34 w 68"/>
                <a:gd name="T5" fmla="*/ 62 h 68"/>
                <a:gd name="T6" fmla="*/ 34 w 68"/>
                <a:gd name="T7" fmla="*/ 62 h 68"/>
                <a:gd name="T8" fmla="*/ 47 w 68"/>
                <a:gd name="T9" fmla="*/ 58 h 68"/>
                <a:gd name="T10" fmla="*/ 50 w 68"/>
                <a:gd name="T11" fmla="*/ 64 h 68"/>
                <a:gd name="T12" fmla="*/ 34 w 68"/>
                <a:gd name="T13" fmla="*/ 68 h 68"/>
                <a:gd name="T14" fmla="*/ 25 w 68"/>
                <a:gd name="T15" fmla="*/ 66 h 68"/>
                <a:gd name="T16" fmla="*/ 10 w 68"/>
                <a:gd name="T17" fmla="*/ 57 h 68"/>
                <a:gd name="T18" fmla="*/ 14 w 68"/>
                <a:gd name="T19" fmla="*/ 53 h 68"/>
                <a:gd name="T20" fmla="*/ 26 w 68"/>
                <a:gd name="T21" fmla="*/ 61 h 68"/>
                <a:gd name="T22" fmla="*/ 25 w 68"/>
                <a:gd name="T23" fmla="*/ 66 h 68"/>
                <a:gd name="T24" fmla="*/ 57 w 68"/>
                <a:gd name="T25" fmla="*/ 58 h 68"/>
                <a:gd name="T26" fmla="*/ 53 w 68"/>
                <a:gd name="T27" fmla="*/ 54 h 68"/>
                <a:gd name="T28" fmla="*/ 61 w 68"/>
                <a:gd name="T29" fmla="*/ 42 h 68"/>
                <a:gd name="T30" fmla="*/ 66 w 68"/>
                <a:gd name="T31" fmla="*/ 44 h 68"/>
                <a:gd name="T32" fmla="*/ 57 w 68"/>
                <a:gd name="T33" fmla="*/ 58 h 68"/>
                <a:gd name="T34" fmla="*/ 5 w 68"/>
                <a:gd name="T35" fmla="*/ 50 h 68"/>
                <a:gd name="T36" fmla="*/ 0 w 68"/>
                <a:gd name="T37" fmla="*/ 34 h 68"/>
                <a:gd name="T38" fmla="*/ 0 w 68"/>
                <a:gd name="T39" fmla="*/ 34 h 68"/>
                <a:gd name="T40" fmla="*/ 3 w 68"/>
                <a:gd name="T41" fmla="*/ 34 h 68"/>
                <a:gd name="T42" fmla="*/ 6 w 68"/>
                <a:gd name="T43" fmla="*/ 34 h 68"/>
                <a:gd name="T44" fmla="*/ 10 w 68"/>
                <a:gd name="T45" fmla="*/ 47 h 68"/>
                <a:gd name="T46" fmla="*/ 5 w 68"/>
                <a:gd name="T47" fmla="*/ 50 h 68"/>
                <a:gd name="T48" fmla="*/ 68 w 68"/>
                <a:gd name="T49" fmla="*/ 35 h 68"/>
                <a:gd name="T50" fmla="*/ 62 w 68"/>
                <a:gd name="T51" fmla="*/ 35 h 68"/>
                <a:gd name="T52" fmla="*/ 62 w 68"/>
                <a:gd name="T53" fmla="*/ 34 h 68"/>
                <a:gd name="T54" fmla="*/ 58 w 68"/>
                <a:gd name="T55" fmla="*/ 20 h 68"/>
                <a:gd name="T56" fmla="*/ 63 w 68"/>
                <a:gd name="T57" fmla="*/ 17 h 68"/>
                <a:gd name="T58" fmla="*/ 68 w 68"/>
                <a:gd name="T59" fmla="*/ 34 h 68"/>
                <a:gd name="T60" fmla="*/ 68 w 68"/>
                <a:gd name="T61" fmla="*/ 35 h 68"/>
                <a:gd name="T62" fmla="*/ 7 w 68"/>
                <a:gd name="T63" fmla="*/ 27 h 68"/>
                <a:gd name="T64" fmla="*/ 2 w 68"/>
                <a:gd name="T65" fmla="*/ 25 h 68"/>
                <a:gd name="T66" fmla="*/ 10 w 68"/>
                <a:gd name="T67" fmla="*/ 10 h 68"/>
                <a:gd name="T68" fmla="*/ 15 w 68"/>
                <a:gd name="T69" fmla="*/ 14 h 68"/>
                <a:gd name="T70" fmla="*/ 7 w 68"/>
                <a:gd name="T71" fmla="*/ 27 h 68"/>
                <a:gd name="T72" fmla="*/ 54 w 68"/>
                <a:gd name="T73" fmla="*/ 14 h 68"/>
                <a:gd name="T74" fmla="*/ 41 w 68"/>
                <a:gd name="T75" fmla="*/ 7 h 68"/>
                <a:gd name="T76" fmla="*/ 43 w 68"/>
                <a:gd name="T77" fmla="*/ 2 h 68"/>
                <a:gd name="T78" fmla="*/ 58 w 68"/>
                <a:gd name="T79" fmla="*/ 10 h 68"/>
                <a:gd name="T80" fmla="*/ 54 w 68"/>
                <a:gd name="T81" fmla="*/ 14 h 68"/>
                <a:gd name="T82" fmla="*/ 20 w 68"/>
                <a:gd name="T83" fmla="*/ 10 h 68"/>
                <a:gd name="T84" fmla="*/ 17 w 68"/>
                <a:gd name="T85" fmla="*/ 5 h 68"/>
                <a:gd name="T86" fmla="*/ 34 w 68"/>
                <a:gd name="T87" fmla="*/ 0 h 68"/>
                <a:gd name="T88" fmla="*/ 34 w 68"/>
                <a:gd name="T89" fmla="*/ 6 h 68"/>
                <a:gd name="T90" fmla="*/ 34 w 68"/>
                <a:gd name="T91" fmla="*/ 6 h 68"/>
                <a:gd name="T92" fmla="*/ 20 w 68"/>
                <a:gd name="T93" fmla="*/ 1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68">
                  <a:moveTo>
                    <a:pt x="34" y="68"/>
                  </a:moveTo>
                  <a:cubicBezTo>
                    <a:pt x="33" y="65"/>
                    <a:pt x="33" y="65"/>
                    <a:pt x="33" y="65"/>
                  </a:cubicBezTo>
                  <a:cubicBezTo>
                    <a:pt x="34" y="62"/>
                    <a:pt x="34" y="62"/>
                    <a:pt x="34" y="62"/>
                  </a:cubicBezTo>
                  <a:cubicBezTo>
                    <a:pt x="34" y="62"/>
                    <a:pt x="34" y="62"/>
                    <a:pt x="34" y="62"/>
                  </a:cubicBezTo>
                  <a:cubicBezTo>
                    <a:pt x="39" y="62"/>
                    <a:pt x="43" y="60"/>
                    <a:pt x="47" y="58"/>
                  </a:cubicBezTo>
                  <a:cubicBezTo>
                    <a:pt x="50" y="64"/>
                    <a:pt x="50" y="64"/>
                    <a:pt x="50" y="64"/>
                  </a:cubicBezTo>
                  <a:cubicBezTo>
                    <a:pt x="45" y="66"/>
                    <a:pt x="40" y="68"/>
                    <a:pt x="34" y="68"/>
                  </a:cubicBezTo>
                  <a:close/>
                  <a:moveTo>
                    <a:pt x="25" y="66"/>
                  </a:moveTo>
                  <a:cubicBezTo>
                    <a:pt x="19" y="65"/>
                    <a:pt x="14" y="62"/>
                    <a:pt x="10" y="57"/>
                  </a:cubicBezTo>
                  <a:cubicBezTo>
                    <a:pt x="14" y="53"/>
                    <a:pt x="14" y="53"/>
                    <a:pt x="14" y="53"/>
                  </a:cubicBezTo>
                  <a:cubicBezTo>
                    <a:pt x="17" y="57"/>
                    <a:pt x="22" y="59"/>
                    <a:pt x="26" y="61"/>
                  </a:cubicBezTo>
                  <a:lnTo>
                    <a:pt x="25" y="66"/>
                  </a:lnTo>
                  <a:close/>
                  <a:moveTo>
                    <a:pt x="57" y="58"/>
                  </a:moveTo>
                  <a:cubicBezTo>
                    <a:pt x="53" y="54"/>
                    <a:pt x="53" y="54"/>
                    <a:pt x="53" y="54"/>
                  </a:cubicBezTo>
                  <a:cubicBezTo>
                    <a:pt x="57" y="51"/>
                    <a:pt x="59" y="46"/>
                    <a:pt x="61" y="42"/>
                  </a:cubicBezTo>
                  <a:cubicBezTo>
                    <a:pt x="66" y="44"/>
                    <a:pt x="66" y="44"/>
                    <a:pt x="66" y="44"/>
                  </a:cubicBezTo>
                  <a:cubicBezTo>
                    <a:pt x="65" y="49"/>
                    <a:pt x="62" y="54"/>
                    <a:pt x="57" y="58"/>
                  </a:cubicBezTo>
                  <a:close/>
                  <a:moveTo>
                    <a:pt x="5" y="50"/>
                  </a:moveTo>
                  <a:cubicBezTo>
                    <a:pt x="2" y="45"/>
                    <a:pt x="0" y="40"/>
                    <a:pt x="0" y="34"/>
                  </a:cubicBezTo>
                  <a:cubicBezTo>
                    <a:pt x="0" y="34"/>
                    <a:pt x="0" y="34"/>
                    <a:pt x="0" y="34"/>
                  </a:cubicBezTo>
                  <a:cubicBezTo>
                    <a:pt x="3" y="34"/>
                    <a:pt x="3" y="34"/>
                    <a:pt x="3" y="34"/>
                  </a:cubicBezTo>
                  <a:cubicBezTo>
                    <a:pt x="6" y="34"/>
                    <a:pt x="6" y="34"/>
                    <a:pt x="6" y="34"/>
                  </a:cubicBezTo>
                  <a:cubicBezTo>
                    <a:pt x="6" y="39"/>
                    <a:pt x="8" y="43"/>
                    <a:pt x="10" y="47"/>
                  </a:cubicBezTo>
                  <a:lnTo>
                    <a:pt x="5" y="50"/>
                  </a:lnTo>
                  <a:close/>
                  <a:moveTo>
                    <a:pt x="68" y="35"/>
                  </a:moveTo>
                  <a:cubicBezTo>
                    <a:pt x="62" y="35"/>
                    <a:pt x="62" y="35"/>
                    <a:pt x="62" y="35"/>
                  </a:cubicBezTo>
                  <a:cubicBezTo>
                    <a:pt x="62" y="34"/>
                    <a:pt x="62" y="34"/>
                    <a:pt x="62" y="34"/>
                  </a:cubicBezTo>
                  <a:cubicBezTo>
                    <a:pt x="62" y="29"/>
                    <a:pt x="60" y="24"/>
                    <a:pt x="58" y="20"/>
                  </a:cubicBezTo>
                  <a:cubicBezTo>
                    <a:pt x="63" y="17"/>
                    <a:pt x="63" y="17"/>
                    <a:pt x="63" y="17"/>
                  </a:cubicBezTo>
                  <a:cubicBezTo>
                    <a:pt x="66" y="22"/>
                    <a:pt x="68" y="28"/>
                    <a:pt x="68" y="34"/>
                  </a:cubicBezTo>
                  <a:lnTo>
                    <a:pt x="68" y="35"/>
                  </a:lnTo>
                  <a:close/>
                  <a:moveTo>
                    <a:pt x="7" y="27"/>
                  </a:moveTo>
                  <a:cubicBezTo>
                    <a:pt x="2" y="25"/>
                    <a:pt x="2" y="25"/>
                    <a:pt x="2" y="25"/>
                  </a:cubicBezTo>
                  <a:cubicBezTo>
                    <a:pt x="3" y="19"/>
                    <a:pt x="6" y="14"/>
                    <a:pt x="10" y="10"/>
                  </a:cubicBezTo>
                  <a:cubicBezTo>
                    <a:pt x="15" y="14"/>
                    <a:pt x="15" y="14"/>
                    <a:pt x="15" y="14"/>
                  </a:cubicBezTo>
                  <a:cubicBezTo>
                    <a:pt x="11" y="18"/>
                    <a:pt x="9" y="22"/>
                    <a:pt x="7" y="27"/>
                  </a:cubicBezTo>
                  <a:close/>
                  <a:moveTo>
                    <a:pt x="54" y="14"/>
                  </a:moveTo>
                  <a:cubicBezTo>
                    <a:pt x="50" y="11"/>
                    <a:pt x="46" y="9"/>
                    <a:pt x="41" y="7"/>
                  </a:cubicBezTo>
                  <a:cubicBezTo>
                    <a:pt x="43" y="2"/>
                    <a:pt x="43" y="2"/>
                    <a:pt x="43" y="2"/>
                  </a:cubicBezTo>
                  <a:cubicBezTo>
                    <a:pt x="49" y="3"/>
                    <a:pt x="54" y="6"/>
                    <a:pt x="58" y="10"/>
                  </a:cubicBezTo>
                  <a:lnTo>
                    <a:pt x="54" y="14"/>
                  </a:lnTo>
                  <a:close/>
                  <a:moveTo>
                    <a:pt x="20" y="10"/>
                  </a:moveTo>
                  <a:cubicBezTo>
                    <a:pt x="17" y="5"/>
                    <a:pt x="17" y="5"/>
                    <a:pt x="17" y="5"/>
                  </a:cubicBezTo>
                  <a:cubicBezTo>
                    <a:pt x="22" y="2"/>
                    <a:pt x="28" y="0"/>
                    <a:pt x="34" y="0"/>
                  </a:cubicBezTo>
                  <a:cubicBezTo>
                    <a:pt x="34" y="6"/>
                    <a:pt x="34" y="6"/>
                    <a:pt x="34" y="6"/>
                  </a:cubicBezTo>
                  <a:cubicBezTo>
                    <a:pt x="34" y="6"/>
                    <a:pt x="34" y="6"/>
                    <a:pt x="34" y="6"/>
                  </a:cubicBezTo>
                  <a:cubicBezTo>
                    <a:pt x="29" y="6"/>
                    <a:pt x="25" y="8"/>
                    <a:pt x="2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Rectangle 253">
              <a:extLst>
                <a:ext uri="{FF2B5EF4-FFF2-40B4-BE49-F238E27FC236}">
                  <a16:creationId xmlns:a16="http://schemas.microsoft.com/office/drawing/2014/main" id="{4080F94C-73E8-46CF-8F5B-880BF95C89E0}"/>
                </a:ext>
              </a:extLst>
            </p:cNvPr>
            <p:cNvSpPr>
              <a:spLocks noChangeArrowheads="1"/>
            </p:cNvSpPr>
            <p:nvPr/>
          </p:nvSpPr>
          <p:spPr bwMode="auto">
            <a:xfrm>
              <a:off x="-5425848" y="6011503"/>
              <a:ext cx="22225" cy="873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254">
              <a:extLst>
                <a:ext uri="{FF2B5EF4-FFF2-40B4-BE49-F238E27FC236}">
                  <a16:creationId xmlns:a16="http://schemas.microsoft.com/office/drawing/2014/main" id="{BF6353CE-B0D4-415E-BBC3-C8A673BE31CF}"/>
                </a:ext>
              </a:extLst>
            </p:cNvPr>
            <p:cNvSpPr>
              <a:spLocks noEditPoints="1"/>
            </p:cNvSpPr>
            <p:nvPr/>
          </p:nvSpPr>
          <p:spPr bwMode="auto">
            <a:xfrm>
              <a:off x="-5459185" y="5933715"/>
              <a:ext cx="88900" cy="88900"/>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6 h 24"/>
                <a:gd name="T12" fmla="*/ 6 w 24"/>
                <a:gd name="T13" fmla="*/ 12 h 24"/>
                <a:gd name="T14" fmla="*/ 12 w 24"/>
                <a:gd name="T15" fmla="*/ 18 h 24"/>
                <a:gd name="T16" fmla="*/ 18 w 24"/>
                <a:gd name="T17" fmla="*/ 12 h 24"/>
                <a:gd name="T18" fmla="*/ 12 w 24"/>
                <a:gd name="T19"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5"/>
                    <a:pt x="5" y="0"/>
                    <a:pt x="12" y="0"/>
                  </a:cubicBezTo>
                  <a:cubicBezTo>
                    <a:pt x="19" y="0"/>
                    <a:pt x="24" y="5"/>
                    <a:pt x="24" y="12"/>
                  </a:cubicBezTo>
                  <a:cubicBezTo>
                    <a:pt x="24" y="19"/>
                    <a:pt x="19" y="24"/>
                    <a:pt x="12" y="24"/>
                  </a:cubicBezTo>
                  <a:close/>
                  <a:moveTo>
                    <a:pt x="12" y="6"/>
                  </a:moveTo>
                  <a:cubicBezTo>
                    <a:pt x="9" y="6"/>
                    <a:pt x="6" y="9"/>
                    <a:pt x="6" y="12"/>
                  </a:cubicBezTo>
                  <a:cubicBezTo>
                    <a:pt x="6" y="16"/>
                    <a:pt x="9" y="18"/>
                    <a:pt x="12" y="18"/>
                  </a:cubicBezTo>
                  <a:cubicBezTo>
                    <a:pt x="15" y="18"/>
                    <a:pt x="18" y="16"/>
                    <a:pt x="18" y="12"/>
                  </a:cubicBezTo>
                  <a:cubicBezTo>
                    <a:pt x="18" y="9"/>
                    <a:pt x="15" y="6"/>
                    <a:pt x="1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255">
              <a:extLst>
                <a:ext uri="{FF2B5EF4-FFF2-40B4-BE49-F238E27FC236}">
                  <a16:creationId xmlns:a16="http://schemas.microsoft.com/office/drawing/2014/main" id="{A2FBE696-31D7-42AB-92D9-09B4473EF8D7}"/>
                </a:ext>
              </a:extLst>
            </p:cNvPr>
            <p:cNvSpPr>
              <a:spLocks/>
            </p:cNvSpPr>
            <p:nvPr/>
          </p:nvSpPr>
          <p:spPr bwMode="auto">
            <a:xfrm>
              <a:off x="-5554435" y="6041665"/>
              <a:ext cx="60325" cy="87313"/>
            </a:xfrm>
            <a:custGeom>
              <a:avLst/>
              <a:gdLst>
                <a:gd name="T0" fmla="*/ 26 w 38"/>
                <a:gd name="T1" fmla="*/ 55 h 55"/>
                <a:gd name="T2" fmla="*/ 0 w 38"/>
                <a:gd name="T3" fmla="*/ 7 h 55"/>
                <a:gd name="T4" fmla="*/ 12 w 38"/>
                <a:gd name="T5" fmla="*/ 0 h 55"/>
                <a:gd name="T6" fmla="*/ 38 w 38"/>
                <a:gd name="T7" fmla="*/ 48 h 55"/>
                <a:gd name="T8" fmla="*/ 26 w 38"/>
                <a:gd name="T9" fmla="*/ 55 h 55"/>
              </a:gdLst>
              <a:ahLst/>
              <a:cxnLst>
                <a:cxn ang="0">
                  <a:pos x="T0" y="T1"/>
                </a:cxn>
                <a:cxn ang="0">
                  <a:pos x="T2" y="T3"/>
                </a:cxn>
                <a:cxn ang="0">
                  <a:pos x="T4" y="T5"/>
                </a:cxn>
                <a:cxn ang="0">
                  <a:pos x="T6" y="T7"/>
                </a:cxn>
                <a:cxn ang="0">
                  <a:pos x="T8" y="T9"/>
                </a:cxn>
              </a:cxnLst>
              <a:rect l="0" t="0" r="r" b="b"/>
              <a:pathLst>
                <a:path w="38" h="55">
                  <a:moveTo>
                    <a:pt x="26" y="55"/>
                  </a:moveTo>
                  <a:lnTo>
                    <a:pt x="0" y="7"/>
                  </a:lnTo>
                  <a:lnTo>
                    <a:pt x="12" y="0"/>
                  </a:lnTo>
                  <a:lnTo>
                    <a:pt x="38" y="48"/>
                  </a:lnTo>
                  <a:lnTo>
                    <a:pt x="26"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256">
              <a:extLst>
                <a:ext uri="{FF2B5EF4-FFF2-40B4-BE49-F238E27FC236}">
                  <a16:creationId xmlns:a16="http://schemas.microsoft.com/office/drawing/2014/main" id="{5EBAD4D9-D3D2-4023-854E-427C5566EAC4}"/>
                </a:ext>
              </a:extLst>
            </p:cNvPr>
            <p:cNvSpPr>
              <a:spLocks noEditPoints="1"/>
            </p:cNvSpPr>
            <p:nvPr/>
          </p:nvSpPr>
          <p:spPr bwMode="auto">
            <a:xfrm>
              <a:off x="-5613173" y="5967053"/>
              <a:ext cx="104775" cy="96838"/>
            </a:xfrm>
            <a:custGeom>
              <a:avLst/>
              <a:gdLst>
                <a:gd name="T0" fmla="*/ 14 w 28"/>
                <a:gd name="T1" fmla="*/ 26 h 26"/>
                <a:gd name="T2" fmla="*/ 3 w 28"/>
                <a:gd name="T3" fmla="*/ 20 h 26"/>
                <a:gd name="T4" fmla="*/ 8 w 28"/>
                <a:gd name="T5" fmla="*/ 3 h 26"/>
                <a:gd name="T6" fmla="*/ 24 w 28"/>
                <a:gd name="T7" fmla="*/ 8 h 26"/>
                <a:gd name="T8" fmla="*/ 20 w 28"/>
                <a:gd name="T9" fmla="*/ 24 h 26"/>
                <a:gd name="T10" fmla="*/ 14 w 28"/>
                <a:gd name="T11" fmla="*/ 26 h 26"/>
                <a:gd name="T12" fmla="*/ 14 w 28"/>
                <a:gd name="T13" fmla="*/ 8 h 26"/>
                <a:gd name="T14" fmla="*/ 11 w 28"/>
                <a:gd name="T15" fmla="*/ 8 h 26"/>
                <a:gd name="T16" fmla="*/ 8 w 28"/>
                <a:gd name="T17" fmla="*/ 17 h 26"/>
                <a:gd name="T18" fmla="*/ 17 w 28"/>
                <a:gd name="T19" fmla="*/ 19 h 26"/>
                <a:gd name="T20" fmla="*/ 19 w 28"/>
                <a:gd name="T21" fmla="*/ 11 h 26"/>
                <a:gd name="T22" fmla="*/ 14 w 28"/>
                <a:gd name="T23"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6">
                  <a:moveTo>
                    <a:pt x="14" y="26"/>
                  </a:moveTo>
                  <a:cubicBezTo>
                    <a:pt x="9" y="26"/>
                    <a:pt x="5" y="24"/>
                    <a:pt x="3" y="20"/>
                  </a:cubicBezTo>
                  <a:cubicBezTo>
                    <a:pt x="0" y="14"/>
                    <a:pt x="2" y="7"/>
                    <a:pt x="8" y="3"/>
                  </a:cubicBezTo>
                  <a:cubicBezTo>
                    <a:pt x="13" y="0"/>
                    <a:pt x="21" y="2"/>
                    <a:pt x="24" y="8"/>
                  </a:cubicBezTo>
                  <a:cubicBezTo>
                    <a:pt x="28" y="13"/>
                    <a:pt x="26" y="21"/>
                    <a:pt x="20" y="24"/>
                  </a:cubicBezTo>
                  <a:cubicBezTo>
                    <a:pt x="18" y="25"/>
                    <a:pt x="16" y="26"/>
                    <a:pt x="14" y="26"/>
                  </a:cubicBezTo>
                  <a:close/>
                  <a:moveTo>
                    <a:pt x="14" y="8"/>
                  </a:moveTo>
                  <a:cubicBezTo>
                    <a:pt x="13" y="8"/>
                    <a:pt x="11" y="8"/>
                    <a:pt x="11" y="8"/>
                  </a:cubicBezTo>
                  <a:cubicBezTo>
                    <a:pt x="8" y="10"/>
                    <a:pt x="7" y="14"/>
                    <a:pt x="8" y="17"/>
                  </a:cubicBezTo>
                  <a:cubicBezTo>
                    <a:pt x="10" y="20"/>
                    <a:pt x="14" y="21"/>
                    <a:pt x="17" y="19"/>
                  </a:cubicBezTo>
                  <a:cubicBezTo>
                    <a:pt x="20" y="17"/>
                    <a:pt x="21" y="14"/>
                    <a:pt x="19" y="11"/>
                  </a:cubicBezTo>
                  <a:cubicBezTo>
                    <a:pt x="18" y="9"/>
                    <a:pt x="16" y="8"/>
                    <a:pt x="1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257">
              <a:extLst>
                <a:ext uri="{FF2B5EF4-FFF2-40B4-BE49-F238E27FC236}">
                  <a16:creationId xmlns:a16="http://schemas.microsoft.com/office/drawing/2014/main" id="{0A3B25F7-CD6F-48ED-95A3-FD046BFF5BED}"/>
                </a:ext>
              </a:extLst>
            </p:cNvPr>
            <p:cNvSpPr>
              <a:spLocks/>
            </p:cNvSpPr>
            <p:nvPr/>
          </p:nvSpPr>
          <p:spPr bwMode="auto">
            <a:xfrm>
              <a:off x="-5648098" y="6135328"/>
              <a:ext cx="87313" cy="60325"/>
            </a:xfrm>
            <a:custGeom>
              <a:avLst/>
              <a:gdLst>
                <a:gd name="T0" fmla="*/ 48 w 55"/>
                <a:gd name="T1" fmla="*/ 38 h 38"/>
                <a:gd name="T2" fmla="*/ 0 w 55"/>
                <a:gd name="T3" fmla="*/ 12 h 38"/>
                <a:gd name="T4" fmla="*/ 7 w 55"/>
                <a:gd name="T5" fmla="*/ 0 h 38"/>
                <a:gd name="T6" fmla="*/ 55 w 55"/>
                <a:gd name="T7" fmla="*/ 26 h 38"/>
                <a:gd name="T8" fmla="*/ 48 w 55"/>
                <a:gd name="T9" fmla="*/ 38 h 38"/>
              </a:gdLst>
              <a:ahLst/>
              <a:cxnLst>
                <a:cxn ang="0">
                  <a:pos x="T0" y="T1"/>
                </a:cxn>
                <a:cxn ang="0">
                  <a:pos x="T2" y="T3"/>
                </a:cxn>
                <a:cxn ang="0">
                  <a:pos x="T4" y="T5"/>
                </a:cxn>
                <a:cxn ang="0">
                  <a:pos x="T6" y="T7"/>
                </a:cxn>
                <a:cxn ang="0">
                  <a:pos x="T8" y="T9"/>
                </a:cxn>
              </a:cxnLst>
              <a:rect l="0" t="0" r="r" b="b"/>
              <a:pathLst>
                <a:path w="55" h="38">
                  <a:moveTo>
                    <a:pt x="48" y="38"/>
                  </a:moveTo>
                  <a:lnTo>
                    <a:pt x="0" y="12"/>
                  </a:lnTo>
                  <a:lnTo>
                    <a:pt x="7" y="0"/>
                  </a:lnTo>
                  <a:lnTo>
                    <a:pt x="55" y="26"/>
                  </a:lnTo>
                  <a:lnTo>
                    <a:pt x="48"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258">
              <a:extLst>
                <a:ext uri="{FF2B5EF4-FFF2-40B4-BE49-F238E27FC236}">
                  <a16:creationId xmlns:a16="http://schemas.microsoft.com/office/drawing/2014/main" id="{3963E1CE-30F5-4CD9-9F35-088FE32525C9}"/>
                </a:ext>
              </a:extLst>
            </p:cNvPr>
            <p:cNvSpPr>
              <a:spLocks noEditPoints="1"/>
            </p:cNvSpPr>
            <p:nvPr/>
          </p:nvSpPr>
          <p:spPr bwMode="auto">
            <a:xfrm>
              <a:off x="-5722710" y="6076590"/>
              <a:ext cx="104775" cy="96838"/>
            </a:xfrm>
            <a:custGeom>
              <a:avLst/>
              <a:gdLst>
                <a:gd name="T0" fmla="*/ 14 w 28"/>
                <a:gd name="T1" fmla="*/ 26 h 26"/>
                <a:gd name="T2" fmla="*/ 8 w 28"/>
                <a:gd name="T3" fmla="*/ 24 h 26"/>
                <a:gd name="T4" fmla="*/ 3 w 28"/>
                <a:gd name="T5" fmla="*/ 8 h 26"/>
                <a:gd name="T6" fmla="*/ 20 w 28"/>
                <a:gd name="T7" fmla="*/ 3 h 26"/>
                <a:gd name="T8" fmla="*/ 20 w 28"/>
                <a:gd name="T9" fmla="*/ 3 h 26"/>
                <a:gd name="T10" fmla="*/ 24 w 28"/>
                <a:gd name="T11" fmla="*/ 20 h 26"/>
                <a:gd name="T12" fmla="*/ 14 w 28"/>
                <a:gd name="T13" fmla="*/ 26 h 26"/>
                <a:gd name="T14" fmla="*/ 14 w 28"/>
                <a:gd name="T15" fmla="*/ 7 h 26"/>
                <a:gd name="T16" fmla="*/ 8 w 28"/>
                <a:gd name="T17" fmla="*/ 11 h 26"/>
                <a:gd name="T18" fmla="*/ 11 w 28"/>
                <a:gd name="T19" fmla="*/ 19 h 26"/>
                <a:gd name="T20" fmla="*/ 19 w 28"/>
                <a:gd name="T21" fmla="*/ 17 h 26"/>
                <a:gd name="T22" fmla="*/ 17 w 28"/>
                <a:gd name="T23" fmla="*/ 8 h 26"/>
                <a:gd name="T24" fmla="*/ 14 w 28"/>
                <a:gd name="T25"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6">
                  <a:moveTo>
                    <a:pt x="14" y="26"/>
                  </a:moveTo>
                  <a:cubicBezTo>
                    <a:pt x="12" y="26"/>
                    <a:pt x="10" y="25"/>
                    <a:pt x="8" y="24"/>
                  </a:cubicBezTo>
                  <a:cubicBezTo>
                    <a:pt x="2" y="21"/>
                    <a:pt x="0" y="13"/>
                    <a:pt x="3" y="8"/>
                  </a:cubicBezTo>
                  <a:cubicBezTo>
                    <a:pt x="7" y="2"/>
                    <a:pt x="14" y="0"/>
                    <a:pt x="20" y="3"/>
                  </a:cubicBezTo>
                  <a:cubicBezTo>
                    <a:pt x="20" y="3"/>
                    <a:pt x="20" y="3"/>
                    <a:pt x="20" y="3"/>
                  </a:cubicBezTo>
                  <a:cubicBezTo>
                    <a:pt x="26" y="6"/>
                    <a:pt x="28" y="14"/>
                    <a:pt x="24" y="20"/>
                  </a:cubicBezTo>
                  <a:cubicBezTo>
                    <a:pt x="22" y="24"/>
                    <a:pt x="18" y="26"/>
                    <a:pt x="14" y="26"/>
                  </a:cubicBezTo>
                  <a:close/>
                  <a:moveTo>
                    <a:pt x="14" y="7"/>
                  </a:moveTo>
                  <a:cubicBezTo>
                    <a:pt x="12" y="7"/>
                    <a:pt x="10" y="9"/>
                    <a:pt x="8" y="11"/>
                  </a:cubicBezTo>
                  <a:cubicBezTo>
                    <a:pt x="7" y="13"/>
                    <a:pt x="8" y="17"/>
                    <a:pt x="11" y="19"/>
                  </a:cubicBezTo>
                  <a:cubicBezTo>
                    <a:pt x="14" y="21"/>
                    <a:pt x="17" y="20"/>
                    <a:pt x="19" y="17"/>
                  </a:cubicBezTo>
                  <a:cubicBezTo>
                    <a:pt x="21" y="14"/>
                    <a:pt x="20" y="10"/>
                    <a:pt x="17" y="8"/>
                  </a:cubicBezTo>
                  <a:cubicBezTo>
                    <a:pt x="16" y="8"/>
                    <a:pt x="15" y="7"/>
                    <a:pt x="1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Rectangle 259">
              <a:extLst>
                <a:ext uri="{FF2B5EF4-FFF2-40B4-BE49-F238E27FC236}">
                  <a16:creationId xmlns:a16="http://schemas.microsoft.com/office/drawing/2014/main" id="{8D934220-F950-4318-B7E3-7C73C9E19860}"/>
                </a:ext>
              </a:extLst>
            </p:cNvPr>
            <p:cNvSpPr>
              <a:spLocks noChangeArrowheads="1"/>
            </p:cNvSpPr>
            <p:nvPr/>
          </p:nvSpPr>
          <p:spPr bwMode="auto">
            <a:xfrm>
              <a:off x="-5678260" y="6263915"/>
              <a:ext cx="87313"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260">
              <a:extLst>
                <a:ext uri="{FF2B5EF4-FFF2-40B4-BE49-F238E27FC236}">
                  <a16:creationId xmlns:a16="http://schemas.microsoft.com/office/drawing/2014/main" id="{FF978456-9765-4651-A453-4F7DEF57D6BF}"/>
                </a:ext>
              </a:extLst>
            </p:cNvPr>
            <p:cNvSpPr>
              <a:spLocks noEditPoints="1"/>
            </p:cNvSpPr>
            <p:nvPr/>
          </p:nvSpPr>
          <p:spPr bwMode="auto">
            <a:xfrm>
              <a:off x="-5756048" y="6230578"/>
              <a:ext cx="88900" cy="88900"/>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6 h 24"/>
                <a:gd name="T12" fmla="*/ 6 w 24"/>
                <a:gd name="T13" fmla="*/ 12 h 24"/>
                <a:gd name="T14" fmla="*/ 12 w 24"/>
                <a:gd name="T15" fmla="*/ 18 h 24"/>
                <a:gd name="T16" fmla="*/ 18 w 24"/>
                <a:gd name="T17" fmla="*/ 12 h 24"/>
                <a:gd name="T18" fmla="*/ 12 w 24"/>
                <a:gd name="T19"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5"/>
                    <a:pt x="5" y="0"/>
                    <a:pt x="12" y="0"/>
                  </a:cubicBezTo>
                  <a:cubicBezTo>
                    <a:pt x="19" y="0"/>
                    <a:pt x="24" y="5"/>
                    <a:pt x="24" y="12"/>
                  </a:cubicBezTo>
                  <a:cubicBezTo>
                    <a:pt x="24" y="19"/>
                    <a:pt x="19" y="24"/>
                    <a:pt x="12" y="24"/>
                  </a:cubicBezTo>
                  <a:close/>
                  <a:moveTo>
                    <a:pt x="12" y="6"/>
                  </a:moveTo>
                  <a:cubicBezTo>
                    <a:pt x="9" y="6"/>
                    <a:pt x="6" y="9"/>
                    <a:pt x="6" y="12"/>
                  </a:cubicBezTo>
                  <a:cubicBezTo>
                    <a:pt x="6" y="15"/>
                    <a:pt x="9" y="18"/>
                    <a:pt x="12" y="18"/>
                  </a:cubicBezTo>
                  <a:cubicBezTo>
                    <a:pt x="16" y="18"/>
                    <a:pt x="18" y="15"/>
                    <a:pt x="18" y="12"/>
                  </a:cubicBezTo>
                  <a:cubicBezTo>
                    <a:pt x="18" y="9"/>
                    <a:pt x="16" y="6"/>
                    <a:pt x="1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261">
              <a:extLst>
                <a:ext uri="{FF2B5EF4-FFF2-40B4-BE49-F238E27FC236}">
                  <a16:creationId xmlns:a16="http://schemas.microsoft.com/office/drawing/2014/main" id="{DD4EFF34-E013-404F-9107-639D5DE5BCB2}"/>
                </a:ext>
              </a:extLst>
            </p:cNvPr>
            <p:cNvSpPr>
              <a:spLocks/>
            </p:cNvSpPr>
            <p:nvPr/>
          </p:nvSpPr>
          <p:spPr bwMode="auto">
            <a:xfrm>
              <a:off x="-5648098" y="6354403"/>
              <a:ext cx="87313" cy="60325"/>
            </a:xfrm>
            <a:custGeom>
              <a:avLst/>
              <a:gdLst>
                <a:gd name="T0" fmla="*/ 7 w 55"/>
                <a:gd name="T1" fmla="*/ 38 h 38"/>
                <a:gd name="T2" fmla="*/ 0 w 55"/>
                <a:gd name="T3" fmla="*/ 26 h 38"/>
                <a:gd name="T4" fmla="*/ 48 w 55"/>
                <a:gd name="T5" fmla="*/ 0 h 38"/>
                <a:gd name="T6" fmla="*/ 55 w 55"/>
                <a:gd name="T7" fmla="*/ 12 h 38"/>
                <a:gd name="T8" fmla="*/ 7 w 55"/>
                <a:gd name="T9" fmla="*/ 38 h 38"/>
              </a:gdLst>
              <a:ahLst/>
              <a:cxnLst>
                <a:cxn ang="0">
                  <a:pos x="T0" y="T1"/>
                </a:cxn>
                <a:cxn ang="0">
                  <a:pos x="T2" y="T3"/>
                </a:cxn>
                <a:cxn ang="0">
                  <a:pos x="T4" y="T5"/>
                </a:cxn>
                <a:cxn ang="0">
                  <a:pos x="T6" y="T7"/>
                </a:cxn>
                <a:cxn ang="0">
                  <a:pos x="T8" y="T9"/>
                </a:cxn>
              </a:cxnLst>
              <a:rect l="0" t="0" r="r" b="b"/>
              <a:pathLst>
                <a:path w="55" h="38">
                  <a:moveTo>
                    <a:pt x="7" y="38"/>
                  </a:moveTo>
                  <a:lnTo>
                    <a:pt x="0" y="26"/>
                  </a:lnTo>
                  <a:lnTo>
                    <a:pt x="48" y="0"/>
                  </a:lnTo>
                  <a:lnTo>
                    <a:pt x="55" y="12"/>
                  </a:lnTo>
                  <a:lnTo>
                    <a:pt x="7"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262">
              <a:extLst>
                <a:ext uri="{FF2B5EF4-FFF2-40B4-BE49-F238E27FC236}">
                  <a16:creationId xmlns:a16="http://schemas.microsoft.com/office/drawing/2014/main" id="{DC2E32FB-FFC8-4FB1-8D97-853905D7189B}"/>
                </a:ext>
              </a:extLst>
            </p:cNvPr>
            <p:cNvSpPr>
              <a:spLocks noEditPoints="1"/>
            </p:cNvSpPr>
            <p:nvPr/>
          </p:nvSpPr>
          <p:spPr bwMode="auto">
            <a:xfrm>
              <a:off x="-5722710" y="6368690"/>
              <a:ext cx="104775" cy="101600"/>
            </a:xfrm>
            <a:custGeom>
              <a:avLst/>
              <a:gdLst>
                <a:gd name="T0" fmla="*/ 14 w 28"/>
                <a:gd name="T1" fmla="*/ 27 h 27"/>
                <a:gd name="T2" fmla="*/ 3 w 28"/>
                <a:gd name="T3" fmla="*/ 21 h 27"/>
                <a:gd name="T4" fmla="*/ 8 w 28"/>
                <a:gd name="T5" fmla="*/ 4 h 27"/>
                <a:gd name="T6" fmla="*/ 8 w 28"/>
                <a:gd name="T7" fmla="*/ 4 h 27"/>
                <a:gd name="T8" fmla="*/ 24 w 28"/>
                <a:gd name="T9" fmla="*/ 8 h 27"/>
                <a:gd name="T10" fmla="*/ 20 w 28"/>
                <a:gd name="T11" fmla="*/ 25 h 27"/>
                <a:gd name="T12" fmla="*/ 14 w 28"/>
                <a:gd name="T13" fmla="*/ 27 h 27"/>
                <a:gd name="T14" fmla="*/ 11 w 28"/>
                <a:gd name="T15" fmla="*/ 9 h 27"/>
                <a:gd name="T16" fmla="*/ 8 w 28"/>
                <a:gd name="T17" fmla="*/ 18 h 27"/>
                <a:gd name="T18" fmla="*/ 17 w 28"/>
                <a:gd name="T19" fmla="*/ 20 h 27"/>
                <a:gd name="T20" fmla="*/ 19 w 28"/>
                <a:gd name="T21" fmla="*/ 11 h 27"/>
                <a:gd name="T22" fmla="*/ 11 w 28"/>
                <a:gd name="T23"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7">
                  <a:moveTo>
                    <a:pt x="14" y="27"/>
                  </a:moveTo>
                  <a:cubicBezTo>
                    <a:pt x="10" y="27"/>
                    <a:pt x="5" y="24"/>
                    <a:pt x="3" y="21"/>
                  </a:cubicBezTo>
                  <a:cubicBezTo>
                    <a:pt x="0" y="15"/>
                    <a:pt x="2" y="7"/>
                    <a:pt x="8" y="4"/>
                  </a:cubicBezTo>
                  <a:cubicBezTo>
                    <a:pt x="8" y="4"/>
                    <a:pt x="8" y="4"/>
                    <a:pt x="8" y="4"/>
                  </a:cubicBezTo>
                  <a:cubicBezTo>
                    <a:pt x="13" y="0"/>
                    <a:pt x="21" y="2"/>
                    <a:pt x="24" y="8"/>
                  </a:cubicBezTo>
                  <a:cubicBezTo>
                    <a:pt x="28" y="14"/>
                    <a:pt x="26" y="22"/>
                    <a:pt x="20" y="25"/>
                  </a:cubicBezTo>
                  <a:cubicBezTo>
                    <a:pt x="18" y="26"/>
                    <a:pt x="16" y="27"/>
                    <a:pt x="14" y="27"/>
                  </a:cubicBezTo>
                  <a:close/>
                  <a:moveTo>
                    <a:pt x="11" y="9"/>
                  </a:moveTo>
                  <a:cubicBezTo>
                    <a:pt x="8" y="11"/>
                    <a:pt x="7" y="15"/>
                    <a:pt x="8" y="18"/>
                  </a:cubicBezTo>
                  <a:cubicBezTo>
                    <a:pt x="10" y="20"/>
                    <a:pt x="14" y="21"/>
                    <a:pt x="17" y="20"/>
                  </a:cubicBezTo>
                  <a:cubicBezTo>
                    <a:pt x="20" y="18"/>
                    <a:pt x="21" y="14"/>
                    <a:pt x="19" y="11"/>
                  </a:cubicBezTo>
                  <a:cubicBezTo>
                    <a:pt x="17" y="8"/>
                    <a:pt x="14" y="7"/>
                    <a:pt x="1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263">
              <a:extLst>
                <a:ext uri="{FF2B5EF4-FFF2-40B4-BE49-F238E27FC236}">
                  <a16:creationId xmlns:a16="http://schemas.microsoft.com/office/drawing/2014/main" id="{0BC76922-1B5D-4389-9CF2-3204ADA04D82}"/>
                </a:ext>
              </a:extLst>
            </p:cNvPr>
            <p:cNvSpPr>
              <a:spLocks/>
            </p:cNvSpPr>
            <p:nvPr/>
          </p:nvSpPr>
          <p:spPr bwMode="auto">
            <a:xfrm>
              <a:off x="-5554435" y="6421078"/>
              <a:ext cx="60325" cy="87313"/>
            </a:xfrm>
            <a:custGeom>
              <a:avLst/>
              <a:gdLst>
                <a:gd name="T0" fmla="*/ 12 w 38"/>
                <a:gd name="T1" fmla="*/ 55 h 55"/>
                <a:gd name="T2" fmla="*/ 0 w 38"/>
                <a:gd name="T3" fmla="*/ 48 h 55"/>
                <a:gd name="T4" fmla="*/ 26 w 38"/>
                <a:gd name="T5" fmla="*/ 0 h 55"/>
                <a:gd name="T6" fmla="*/ 38 w 38"/>
                <a:gd name="T7" fmla="*/ 7 h 55"/>
                <a:gd name="T8" fmla="*/ 12 w 38"/>
                <a:gd name="T9" fmla="*/ 55 h 55"/>
              </a:gdLst>
              <a:ahLst/>
              <a:cxnLst>
                <a:cxn ang="0">
                  <a:pos x="T0" y="T1"/>
                </a:cxn>
                <a:cxn ang="0">
                  <a:pos x="T2" y="T3"/>
                </a:cxn>
                <a:cxn ang="0">
                  <a:pos x="T4" y="T5"/>
                </a:cxn>
                <a:cxn ang="0">
                  <a:pos x="T6" y="T7"/>
                </a:cxn>
                <a:cxn ang="0">
                  <a:pos x="T8" y="T9"/>
                </a:cxn>
              </a:cxnLst>
              <a:rect l="0" t="0" r="r" b="b"/>
              <a:pathLst>
                <a:path w="38" h="55">
                  <a:moveTo>
                    <a:pt x="12" y="55"/>
                  </a:moveTo>
                  <a:lnTo>
                    <a:pt x="0" y="48"/>
                  </a:lnTo>
                  <a:lnTo>
                    <a:pt x="26" y="0"/>
                  </a:lnTo>
                  <a:lnTo>
                    <a:pt x="38" y="7"/>
                  </a:lnTo>
                  <a:lnTo>
                    <a:pt x="12"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264">
              <a:extLst>
                <a:ext uri="{FF2B5EF4-FFF2-40B4-BE49-F238E27FC236}">
                  <a16:creationId xmlns:a16="http://schemas.microsoft.com/office/drawing/2014/main" id="{5E104BDA-110A-4D4E-8EFF-02179AD586F4}"/>
                </a:ext>
              </a:extLst>
            </p:cNvPr>
            <p:cNvSpPr>
              <a:spLocks noEditPoints="1"/>
            </p:cNvSpPr>
            <p:nvPr/>
          </p:nvSpPr>
          <p:spPr bwMode="auto">
            <a:xfrm>
              <a:off x="-5613173" y="6478228"/>
              <a:ext cx="104775" cy="96838"/>
            </a:xfrm>
            <a:custGeom>
              <a:avLst/>
              <a:gdLst>
                <a:gd name="T0" fmla="*/ 14 w 28"/>
                <a:gd name="T1" fmla="*/ 26 h 26"/>
                <a:gd name="T2" fmla="*/ 8 w 28"/>
                <a:gd name="T3" fmla="*/ 25 h 26"/>
                <a:gd name="T4" fmla="*/ 3 w 28"/>
                <a:gd name="T5" fmla="*/ 8 h 26"/>
                <a:gd name="T6" fmla="*/ 20 w 28"/>
                <a:gd name="T7" fmla="*/ 4 h 26"/>
                <a:gd name="T8" fmla="*/ 24 w 28"/>
                <a:gd name="T9" fmla="*/ 20 h 26"/>
                <a:gd name="T10" fmla="*/ 14 w 28"/>
                <a:gd name="T11" fmla="*/ 26 h 26"/>
                <a:gd name="T12" fmla="*/ 14 w 28"/>
                <a:gd name="T13" fmla="*/ 8 h 26"/>
                <a:gd name="T14" fmla="*/ 8 w 28"/>
                <a:gd name="T15" fmla="*/ 11 h 26"/>
                <a:gd name="T16" fmla="*/ 11 w 28"/>
                <a:gd name="T17" fmla="*/ 20 h 26"/>
                <a:gd name="T18" fmla="*/ 19 w 28"/>
                <a:gd name="T19" fmla="*/ 17 h 26"/>
                <a:gd name="T20" fmla="*/ 17 w 28"/>
                <a:gd name="T21" fmla="*/ 9 h 26"/>
                <a:gd name="T22" fmla="*/ 14 w 28"/>
                <a:gd name="T23"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6">
                  <a:moveTo>
                    <a:pt x="14" y="26"/>
                  </a:moveTo>
                  <a:cubicBezTo>
                    <a:pt x="12" y="26"/>
                    <a:pt x="9" y="26"/>
                    <a:pt x="8" y="25"/>
                  </a:cubicBezTo>
                  <a:cubicBezTo>
                    <a:pt x="2" y="21"/>
                    <a:pt x="0" y="14"/>
                    <a:pt x="3" y="8"/>
                  </a:cubicBezTo>
                  <a:cubicBezTo>
                    <a:pt x="6" y="2"/>
                    <a:pt x="14" y="0"/>
                    <a:pt x="20" y="4"/>
                  </a:cubicBezTo>
                  <a:cubicBezTo>
                    <a:pt x="26" y="7"/>
                    <a:pt x="28" y="15"/>
                    <a:pt x="24" y="20"/>
                  </a:cubicBezTo>
                  <a:cubicBezTo>
                    <a:pt x="22" y="24"/>
                    <a:pt x="18" y="26"/>
                    <a:pt x="14" y="26"/>
                  </a:cubicBezTo>
                  <a:close/>
                  <a:moveTo>
                    <a:pt x="14" y="8"/>
                  </a:moveTo>
                  <a:cubicBezTo>
                    <a:pt x="11" y="8"/>
                    <a:pt x="9" y="9"/>
                    <a:pt x="8" y="11"/>
                  </a:cubicBezTo>
                  <a:cubicBezTo>
                    <a:pt x="7" y="14"/>
                    <a:pt x="8" y="18"/>
                    <a:pt x="11" y="20"/>
                  </a:cubicBezTo>
                  <a:cubicBezTo>
                    <a:pt x="13" y="21"/>
                    <a:pt x="17" y="20"/>
                    <a:pt x="19" y="17"/>
                  </a:cubicBezTo>
                  <a:cubicBezTo>
                    <a:pt x="21" y="14"/>
                    <a:pt x="20" y="11"/>
                    <a:pt x="17" y="9"/>
                  </a:cubicBezTo>
                  <a:cubicBezTo>
                    <a:pt x="16" y="8"/>
                    <a:pt x="15" y="8"/>
                    <a:pt x="1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Rectangle 265">
              <a:extLst>
                <a:ext uri="{FF2B5EF4-FFF2-40B4-BE49-F238E27FC236}">
                  <a16:creationId xmlns:a16="http://schemas.microsoft.com/office/drawing/2014/main" id="{A9B4EDFE-7FEC-4234-81F2-E1095FBDB861}"/>
                </a:ext>
              </a:extLst>
            </p:cNvPr>
            <p:cNvSpPr>
              <a:spLocks noChangeArrowheads="1"/>
            </p:cNvSpPr>
            <p:nvPr/>
          </p:nvSpPr>
          <p:spPr bwMode="auto">
            <a:xfrm>
              <a:off x="-5425848" y="6451240"/>
              <a:ext cx="22225" cy="873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266">
              <a:extLst>
                <a:ext uri="{FF2B5EF4-FFF2-40B4-BE49-F238E27FC236}">
                  <a16:creationId xmlns:a16="http://schemas.microsoft.com/office/drawing/2014/main" id="{F4EC6FB3-3013-4541-9D39-1C9E35910B15}"/>
                </a:ext>
              </a:extLst>
            </p:cNvPr>
            <p:cNvSpPr>
              <a:spLocks noEditPoints="1"/>
            </p:cNvSpPr>
            <p:nvPr/>
          </p:nvSpPr>
          <p:spPr bwMode="auto">
            <a:xfrm>
              <a:off x="-5459185" y="6527440"/>
              <a:ext cx="88900" cy="88900"/>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6 h 24"/>
                <a:gd name="T12" fmla="*/ 6 w 24"/>
                <a:gd name="T13" fmla="*/ 12 h 24"/>
                <a:gd name="T14" fmla="*/ 12 w 24"/>
                <a:gd name="T15" fmla="*/ 18 h 24"/>
                <a:gd name="T16" fmla="*/ 18 w 24"/>
                <a:gd name="T17" fmla="*/ 12 h 24"/>
                <a:gd name="T18" fmla="*/ 12 w 24"/>
                <a:gd name="T19"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5"/>
                    <a:pt x="5" y="0"/>
                    <a:pt x="12" y="0"/>
                  </a:cubicBezTo>
                  <a:cubicBezTo>
                    <a:pt x="19" y="0"/>
                    <a:pt x="24" y="5"/>
                    <a:pt x="24" y="12"/>
                  </a:cubicBezTo>
                  <a:cubicBezTo>
                    <a:pt x="24" y="19"/>
                    <a:pt x="19" y="24"/>
                    <a:pt x="12" y="24"/>
                  </a:cubicBezTo>
                  <a:close/>
                  <a:moveTo>
                    <a:pt x="12" y="6"/>
                  </a:moveTo>
                  <a:cubicBezTo>
                    <a:pt x="9" y="6"/>
                    <a:pt x="6" y="8"/>
                    <a:pt x="6" y="12"/>
                  </a:cubicBezTo>
                  <a:cubicBezTo>
                    <a:pt x="6" y="15"/>
                    <a:pt x="9" y="18"/>
                    <a:pt x="12" y="18"/>
                  </a:cubicBezTo>
                  <a:cubicBezTo>
                    <a:pt x="15" y="18"/>
                    <a:pt x="18" y="15"/>
                    <a:pt x="18" y="12"/>
                  </a:cubicBezTo>
                  <a:cubicBezTo>
                    <a:pt x="18" y="8"/>
                    <a:pt x="15" y="6"/>
                    <a:pt x="1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267">
              <a:extLst>
                <a:ext uri="{FF2B5EF4-FFF2-40B4-BE49-F238E27FC236}">
                  <a16:creationId xmlns:a16="http://schemas.microsoft.com/office/drawing/2014/main" id="{EF7028F4-8204-4C60-9295-61D77770105D}"/>
                </a:ext>
              </a:extLst>
            </p:cNvPr>
            <p:cNvSpPr>
              <a:spLocks/>
            </p:cNvSpPr>
            <p:nvPr/>
          </p:nvSpPr>
          <p:spPr bwMode="auto">
            <a:xfrm>
              <a:off x="-5335360" y="6421078"/>
              <a:ext cx="60325" cy="87313"/>
            </a:xfrm>
            <a:custGeom>
              <a:avLst/>
              <a:gdLst>
                <a:gd name="T0" fmla="*/ 26 w 38"/>
                <a:gd name="T1" fmla="*/ 55 h 55"/>
                <a:gd name="T2" fmla="*/ 0 w 38"/>
                <a:gd name="T3" fmla="*/ 7 h 55"/>
                <a:gd name="T4" fmla="*/ 12 w 38"/>
                <a:gd name="T5" fmla="*/ 0 h 55"/>
                <a:gd name="T6" fmla="*/ 38 w 38"/>
                <a:gd name="T7" fmla="*/ 48 h 55"/>
                <a:gd name="T8" fmla="*/ 26 w 38"/>
                <a:gd name="T9" fmla="*/ 55 h 55"/>
              </a:gdLst>
              <a:ahLst/>
              <a:cxnLst>
                <a:cxn ang="0">
                  <a:pos x="T0" y="T1"/>
                </a:cxn>
                <a:cxn ang="0">
                  <a:pos x="T2" y="T3"/>
                </a:cxn>
                <a:cxn ang="0">
                  <a:pos x="T4" y="T5"/>
                </a:cxn>
                <a:cxn ang="0">
                  <a:pos x="T6" y="T7"/>
                </a:cxn>
                <a:cxn ang="0">
                  <a:pos x="T8" y="T9"/>
                </a:cxn>
              </a:cxnLst>
              <a:rect l="0" t="0" r="r" b="b"/>
              <a:pathLst>
                <a:path w="38" h="55">
                  <a:moveTo>
                    <a:pt x="26" y="55"/>
                  </a:moveTo>
                  <a:lnTo>
                    <a:pt x="0" y="7"/>
                  </a:lnTo>
                  <a:lnTo>
                    <a:pt x="12" y="0"/>
                  </a:lnTo>
                  <a:lnTo>
                    <a:pt x="38" y="48"/>
                  </a:lnTo>
                  <a:lnTo>
                    <a:pt x="26"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268">
              <a:extLst>
                <a:ext uri="{FF2B5EF4-FFF2-40B4-BE49-F238E27FC236}">
                  <a16:creationId xmlns:a16="http://schemas.microsoft.com/office/drawing/2014/main" id="{3E32147B-FBD1-4AF6-86E4-55977D34C581}"/>
                </a:ext>
              </a:extLst>
            </p:cNvPr>
            <p:cNvSpPr>
              <a:spLocks noEditPoints="1"/>
            </p:cNvSpPr>
            <p:nvPr/>
          </p:nvSpPr>
          <p:spPr bwMode="auto">
            <a:xfrm>
              <a:off x="-5321073" y="6478228"/>
              <a:ext cx="104775" cy="96838"/>
            </a:xfrm>
            <a:custGeom>
              <a:avLst/>
              <a:gdLst>
                <a:gd name="T0" fmla="*/ 14 w 28"/>
                <a:gd name="T1" fmla="*/ 26 h 26"/>
                <a:gd name="T2" fmla="*/ 4 w 28"/>
                <a:gd name="T3" fmla="*/ 20 h 26"/>
                <a:gd name="T4" fmla="*/ 8 w 28"/>
                <a:gd name="T5" fmla="*/ 4 h 26"/>
                <a:gd name="T6" fmla="*/ 25 w 28"/>
                <a:gd name="T7" fmla="*/ 8 h 26"/>
                <a:gd name="T8" fmla="*/ 21 w 28"/>
                <a:gd name="T9" fmla="*/ 25 h 26"/>
                <a:gd name="T10" fmla="*/ 14 w 28"/>
                <a:gd name="T11" fmla="*/ 26 h 26"/>
                <a:gd name="T12" fmla="*/ 14 w 28"/>
                <a:gd name="T13" fmla="*/ 8 h 26"/>
                <a:gd name="T14" fmla="*/ 11 w 28"/>
                <a:gd name="T15" fmla="*/ 9 h 26"/>
                <a:gd name="T16" fmla="*/ 9 w 28"/>
                <a:gd name="T17" fmla="*/ 17 h 26"/>
                <a:gd name="T18" fmla="*/ 18 w 28"/>
                <a:gd name="T19" fmla="*/ 20 h 26"/>
                <a:gd name="T20" fmla="*/ 20 w 28"/>
                <a:gd name="T21" fmla="*/ 11 h 26"/>
                <a:gd name="T22" fmla="*/ 14 w 28"/>
                <a:gd name="T23"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6">
                  <a:moveTo>
                    <a:pt x="14" y="26"/>
                  </a:moveTo>
                  <a:cubicBezTo>
                    <a:pt x="10" y="26"/>
                    <a:pt x="6" y="24"/>
                    <a:pt x="4" y="20"/>
                  </a:cubicBezTo>
                  <a:cubicBezTo>
                    <a:pt x="0" y="15"/>
                    <a:pt x="2" y="7"/>
                    <a:pt x="8" y="4"/>
                  </a:cubicBezTo>
                  <a:cubicBezTo>
                    <a:pt x="14" y="0"/>
                    <a:pt x="22" y="2"/>
                    <a:pt x="25" y="8"/>
                  </a:cubicBezTo>
                  <a:cubicBezTo>
                    <a:pt x="28" y="14"/>
                    <a:pt x="26" y="21"/>
                    <a:pt x="21" y="25"/>
                  </a:cubicBezTo>
                  <a:cubicBezTo>
                    <a:pt x="19" y="26"/>
                    <a:pt x="16" y="26"/>
                    <a:pt x="14" y="26"/>
                  </a:cubicBezTo>
                  <a:close/>
                  <a:moveTo>
                    <a:pt x="14" y="8"/>
                  </a:moveTo>
                  <a:cubicBezTo>
                    <a:pt x="13" y="8"/>
                    <a:pt x="12" y="8"/>
                    <a:pt x="11" y="9"/>
                  </a:cubicBezTo>
                  <a:cubicBezTo>
                    <a:pt x="8" y="11"/>
                    <a:pt x="7" y="14"/>
                    <a:pt x="9" y="17"/>
                  </a:cubicBezTo>
                  <a:cubicBezTo>
                    <a:pt x="11" y="20"/>
                    <a:pt x="15" y="21"/>
                    <a:pt x="18" y="20"/>
                  </a:cubicBezTo>
                  <a:cubicBezTo>
                    <a:pt x="20" y="18"/>
                    <a:pt x="21" y="14"/>
                    <a:pt x="20" y="11"/>
                  </a:cubicBezTo>
                  <a:cubicBezTo>
                    <a:pt x="19" y="9"/>
                    <a:pt x="17" y="8"/>
                    <a:pt x="1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Freeform 269">
              <a:extLst>
                <a:ext uri="{FF2B5EF4-FFF2-40B4-BE49-F238E27FC236}">
                  <a16:creationId xmlns:a16="http://schemas.microsoft.com/office/drawing/2014/main" id="{4D1A789D-B2E7-4E46-AAD5-619F5ADC0850}"/>
                </a:ext>
              </a:extLst>
            </p:cNvPr>
            <p:cNvSpPr>
              <a:spLocks/>
            </p:cNvSpPr>
            <p:nvPr/>
          </p:nvSpPr>
          <p:spPr bwMode="auto">
            <a:xfrm>
              <a:off x="-5268685" y="6354403"/>
              <a:ext cx="87313" cy="60325"/>
            </a:xfrm>
            <a:custGeom>
              <a:avLst/>
              <a:gdLst>
                <a:gd name="T0" fmla="*/ 48 w 55"/>
                <a:gd name="T1" fmla="*/ 38 h 38"/>
                <a:gd name="T2" fmla="*/ 0 w 55"/>
                <a:gd name="T3" fmla="*/ 12 h 38"/>
                <a:gd name="T4" fmla="*/ 7 w 55"/>
                <a:gd name="T5" fmla="*/ 0 h 38"/>
                <a:gd name="T6" fmla="*/ 55 w 55"/>
                <a:gd name="T7" fmla="*/ 26 h 38"/>
                <a:gd name="T8" fmla="*/ 48 w 55"/>
                <a:gd name="T9" fmla="*/ 38 h 38"/>
              </a:gdLst>
              <a:ahLst/>
              <a:cxnLst>
                <a:cxn ang="0">
                  <a:pos x="T0" y="T1"/>
                </a:cxn>
                <a:cxn ang="0">
                  <a:pos x="T2" y="T3"/>
                </a:cxn>
                <a:cxn ang="0">
                  <a:pos x="T4" y="T5"/>
                </a:cxn>
                <a:cxn ang="0">
                  <a:pos x="T6" y="T7"/>
                </a:cxn>
                <a:cxn ang="0">
                  <a:pos x="T8" y="T9"/>
                </a:cxn>
              </a:cxnLst>
              <a:rect l="0" t="0" r="r" b="b"/>
              <a:pathLst>
                <a:path w="55" h="38">
                  <a:moveTo>
                    <a:pt x="48" y="38"/>
                  </a:moveTo>
                  <a:lnTo>
                    <a:pt x="0" y="12"/>
                  </a:lnTo>
                  <a:lnTo>
                    <a:pt x="7" y="0"/>
                  </a:lnTo>
                  <a:lnTo>
                    <a:pt x="55" y="26"/>
                  </a:lnTo>
                  <a:lnTo>
                    <a:pt x="48"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270">
              <a:extLst>
                <a:ext uri="{FF2B5EF4-FFF2-40B4-BE49-F238E27FC236}">
                  <a16:creationId xmlns:a16="http://schemas.microsoft.com/office/drawing/2014/main" id="{4902DA1D-192B-4173-82AA-AD9A3E5AA116}"/>
                </a:ext>
              </a:extLst>
            </p:cNvPr>
            <p:cNvSpPr>
              <a:spLocks noEditPoints="1"/>
            </p:cNvSpPr>
            <p:nvPr/>
          </p:nvSpPr>
          <p:spPr bwMode="auto">
            <a:xfrm>
              <a:off x="-5211535" y="6368690"/>
              <a:ext cx="104775" cy="101600"/>
            </a:xfrm>
            <a:custGeom>
              <a:avLst/>
              <a:gdLst>
                <a:gd name="T0" fmla="*/ 14 w 28"/>
                <a:gd name="T1" fmla="*/ 27 h 27"/>
                <a:gd name="T2" fmla="*/ 8 w 28"/>
                <a:gd name="T3" fmla="*/ 25 h 27"/>
                <a:gd name="T4" fmla="*/ 8 w 28"/>
                <a:gd name="T5" fmla="*/ 25 h 27"/>
                <a:gd name="T6" fmla="*/ 4 w 28"/>
                <a:gd name="T7" fmla="*/ 8 h 27"/>
                <a:gd name="T8" fmla="*/ 20 w 28"/>
                <a:gd name="T9" fmla="*/ 4 h 27"/>
                <a:gd name="T10" fmla="*/ 25 w 28"/>
                <a:gd name="T11" fmla="*/ 21 h 27"/>
                <a:gd name="T12" fmla="*/ 14 w 28"/>
                <a:gd name="T13" fmla="*/ 27 h 27"/>
                <a:gd name="T14" fmla="*/ 11 w 28"/>
                <a:gd name="T15" fmla="*/ 20 h 27"/>
                <a:gd name="T16" fmla="*/ 20 w 28"/>
                <a:gd name="T17" fmla="*/ 18 h 27"/>
                <a:gd name="T18" fmla="*/ 17 w 28"/>
                <a:gd name="T19" fmla="*/ 9 h 27"/>
                <a:gd name="T20" fmla="*/ 9 w 28"/>
                <a:gd name="T21" fmla="*/ 11 h 27"/>
                <a:gd name="T22" fmla="*/ 11 w 28"/>
                <a:gd name="T23"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7">
                  <a:moveTo>
                    <a:pt x="14" y="27"/>
                  </a:moveTo>
                  <a:cubicBezTo>
                    <a:pt x="12" y="27"/>
                    <a:pt x="10" y="26"/>
                    <a:pt x="8" y="25"/>
                  </a:cubicBezTo>
                  <a:cubicBezTo>
                    <a:pt x="8" y="25"/>
                    <a:pt x="8" y="25"/>
                    <a:pt x="8" y="25"/>
                  </a:cubicBezTo>
                  <a:cubicBezTo>
                    <a:pt x="2" y="22"/>
                    <a:pt x="0" y="14"/>
                    <a:pt x="4" y="8"/>
                  </a:cubicBezTo>
                  <a:cubicBezTo>
                    <a:pt x="7" y="2"/>
                    <a:pt x="15" y="0"/>
                    <a:pt x="20" y="4"/>
                  </a:cubicBezTo>
                  <a:cubicBezTo>
                    <a:pt x="26" y="7"/>
                    <a:pt x="28" y="15"/>
                    <a:pt x="25" y="21"/>
                  </a:cubicBezTo>
                  <a:cubicBezTo>
                    <a:pt x="23" y="24"/>
                    <a:pt x="18" y="27"/>
                    <a:pt x="14" y="27"/>
                  </a:cubicBezTo>
                  <a:close/>
                  <a:moveTo>
                    <a:pt x="11" y="20"/>
                  </a:moveTo>
                  <a:cubicBezTo>
                    <a:pt x="14" y="21"/>
                    <a:pt x="18" y="20"/>
                    <a:pt x="20" y="18"/>
                  </a:cubicBezTo>
                  <a:cubicBezTo>
                    <a:pt x="21" y="15"/>
                    <a:pt x="20" y="11"/>
                    <a:pt x="17" y="9"/>
                  </a:cubicBezTo>
                  <a:cubicBezTo>
                    <a:pt x="14" y="7"/>
                    <a:pt x="11" y="8"/>
                    <a:pt x="9" y="11"/>
                  </a:cubicBezTo>
                  <a:cubicBezTo>
                    <a:pt x="7" y="14"/>
                    <a:pt x="8" y="18"/>
                    <a:pt x="11"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Rectangle 271">
              <a:extLst>
                <a:ext uri="{FF2B5EF4-FFF2-40B4-BE49-F238E27FC236}">
                  <a16:creationId xmlns:a16="http://schemas.microsoft.com/office/drawing/2014/main" id="{1C1E3C9B-140E-4112-9766-9E823A8ADCC2}"/>
                </a:ext>
              </a:extLst>
            </p:cNvPr>
            <p:cNvSpPr>
              <a:spLocks noChangeArrowheads="1"/>
            </p:cNvSpPr>
            <p:nvPr/>
          </p:nvSpPr>
          <p:spPr bwMode="auto">
            <a:xfrm>
              <a:off x="-5238523" y="6263915"/>
              <a:ext cx="87313"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272">
              <a:extLst>
                <a:ext uri="{FF2B5EF4-FFF2-40B4-BE49-F238E27FC236}">
                  <a16:creationId xmlns:a16="http://schemas.microsoft.com/office/drawing/2014/main" id="{2EBB6474-0346-4D61-B335-4E3CABBFDBEA}"/>
                </a:ext>
              </a:extLst>
            </p:cNvPr>
            <p:cNvSpPr>
              <a:spLocks noEditPoints="1"/>
            </p:cNvSpPr>
            <p:nvPr/>
          </p:nvSpPr>
          <p:spPr bwMode="auto">
            <a:xfrm>
              <a:off x="-5162323" y="6230578"/>
              <a:ext cx="88900" cy="88900"/>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6 h 24"/>
                <a:gd name="T12" fmla="*/ 6 w 24"/>
                <a:gd name="T13" fmla="*/ 12 h 24"/>
                <a:gd name="T14" fmla="*/ 12 w 24"/>
                <a:gd name="T15" fmla="*/ 18 h 24"/>
                <a:gd name="T16" fmla="*/ 18 w 24"/>
                <a:gd name="T17" fmla="*/ 12 h 24"/>
                <a:gd name="T18" fmla="*/ 12 w 24"/>
                <a:gd name="T19"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5"/>
                    <a:pt x="5" y="0"/>
                    <a:pt x="12" y="0"/>
                  </a:cubicBezTo>
                  <a:cubicBezTo>
                    <a:pt x="19" y="0"/>
                    <a:pt x="24" y="5"/>
                    <a:pt x="24" y="12"/>
                  </a:cubicBezTo>
                  <a:cubicBezTo>
                    <a:pt x="24" y="19"/>
                    <a:pt x="19" y="24"/>
                    <a:pt x="12" y="24"/>
                  </a:cubicBezTo>
                  <a:close/>
                  <a:moveTo>
                    <a:pt x="12" y="6"/>
                  </a:moveTo>
                  <a:cubicBezTo>
                    <a:pt x="8" y="6"/>
                    <a:pt x="6" y="9"/>
                    <a:pt x="6" y="12"/>
                  </a:cubicBezTo>
                  <a:cubicBezTo>
                    <a:pt x="6" y="15"/>
                    <a:pt x="8" y="18"/>
                    <a:pt x="12" y="18"/>
                  </a:cubicBezTo>
                  <a:cubicBezTo>
                    <a:pt x="15" y="18"/>
                    <a:pt x="18" y="15"/>
                    <a:pt x="18" y="12"/>
                  </a:cubicBezTo>
                  <a:cubicBezTo>
                    <a:pt x="18" y="9"/>
                    <a:pt x="15" y="6"/>
                    <a:pt x="1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273">
              <a:extLst>
                <a:ext uri="{FF2B5EF4-FFF2-40B4-BE49-F238E27FC236}">
                  <a16:creationId xmlns:a16="http://schemas.microsoft.com/office/drawing/2014/main" id="{15C87A86-C536-46A3-BEFB-A23A1924FB3D}"/>
                </a:ext>
              </a:extLst>
            </p:cNvPr>
            <p:cNvSpPr>
              <a:spLocks/>
            </p:cNvSpPr>
            <p:nvPr/>
          </p:nvSpPr>
          <p:spPr bwMode="auto">
            <a:xfrm>
              <a:off x="-5268685" y="6135328"/>
              <a:ext cx="87313" cy="60325"/>
            </a:xfrm>
            <a:custGeom>
              <a:avLst/>
              <a:gdLst>
                <a:gd name="T0" fmla="*/ 7 w 55"/>
                <a:gd name="T1" fmla="*/ 38 h 38"/>
                <a:gd name="T2" fmla="*/ 0 w 55"/>
                <a:gd name="T3" fmla="*/ 26 h 38"/>
                <a:gd name="T4" fmla="*/ 48 w 55"/>
                <a:gd name="T5" fmla="*/ 0 h 38"/>
                <a:gd name="T6" fmla="*/ 55 w 55"/>
                <a:gd name="T7" fmla="*/ 12 h 38"/>
                <a:gd name="T8" fmla="*/ 7 w 55"/>
                <a:gd name="T9" fmla="*/ 38 h 38"/>
              </a:gdLst>
              <a:ahLst/>
              <a:cxnLst>
                <a:cxn ang="0">
                  <a:pos x="T0" y="T1"/>
                </a:cxn>
                <a:cxn ang="0">
                  <a:pos x="T2" y="T3"/>
                </a:cxn>
                <a:cxn ang="0">
                  <a:pos x="T4" y="T5"/>
                </a:cxn>
                <a:cxn ang="0">
                  <a:pos x="T6" y="T7"/>
                </a:cxn>
                <a:cxn ang="0">
                  <a:pos x="T8" y="T9"/>
                </a:cxn>
              </a:cxnLst>
              <a:rect l="0" t="0" r="r" b="b"/>
              <a:pathLst>
                <a:path w="55" h="38">
                  <a:moveTo>
                    <a:pt x="7" y="38"/>
                  </a:moveTo>
                  <a:lnTo>
                    <a:pt x="0" y="26"/>
                  </a:lnTo>
                  <a:lnTo>
                    <a:pt x="48" y="0"/>
                  </a:lnTo>
                  <a:lnTo>
                    <a:pt x="55" y="12"/>
                  </a:lnTo>
                  <a:lnTo>
                    <a:pt x="7"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274">
              <a:extLst>
                <a:ext uri="{FF2B5EF4-FFF2-40B4-BE49-F238E27FC236}">
                  <a16:creationId xmlns:a16="http://schemas.microsoft.com/office/drawing/2014/main" id="{82B56DCD-A395-49A2-BDC9-E653DED3DA4D}"/>
                </a:ext>
              </a:extLst>
            </p:cNvPr>
            <p:cNvSpPr>
              <a:spLocks noEditPoints="1"/>
            </p:cNvSpPr>
            <p:nvPr/>
          </p:nvSpPr>
          <p:spPr bwMode="auto">
            <a:xfrm>
              <a:off x="-5211535" y="6076590"/>
              <a:ext cx="104775" cy="96838"/>
            </a:xfrm>
            <a:custGeom>
              <a:avLst/>
              <a:gdLst>
                <a:gd name="T0" fmla="*/ 14 w 28"/>
                <a:gd name="T1" fmla="*/ 26 h 26"/>
                <a:gd name="T2" fmla="*/ 4 w 28"/>
                <a:gd name="T3" fmla="*/ 20 h 26"/>
                <a:gd name="T4" fmla="*/ 8 w 28"/>
                <a:gd name="T5" fmla="*/ 3 h 26"/>
                <a:gd name="T6" fmla="*/ 25 w 28"/>
                <a:gd name="T7" fmla="*/ 8 h 26"/>
                <a:gd name="T8" fmla="*/ 20 w 28"/>
                <a:gd name="T9" fmla="*/ 24 h 26"/>
                <a:gd name="T10" fmla="*/ 20 w 28"/>
                <a:gd name="T11" fmla="*/ 24 h 26"/>
                <a:gd name="T12" fmla="*/ 14 w 28"/>
                <a:gd name="T13" fmla="*/ 26 h 26"/>
                <a:gd name="T14" fmla="*/ 14 w 28"/>
                <a:gd name="T15" fmla="*/ 7 h 26"/>
                <a:gd name="T16" fmla="*/ 11 w 28"/>
                <a:gd name="T17" fmla="*/ 8 h 26"/>
                <a:gd name="T18" fmla="*/ 9 w 28"/>
                <a:gd name="T19" fmla="*/ 17 h 26"/>
                <a:gd name="T20" fmla="*/ 17 w 28"/>
                <a:gd name="T21" fmla="*/ 19 h 26"/>
                <a:gd name="T22" fmla="*/ 20 w 28"/>
                <a:gd name="T23" fmla="*/ 11 h 26"/>
                <a:gd name="T24" fmla="*/ 14 w 28"/>
                <a:gd name="T25"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6">
                  <a:moveTo>
                    <a:pt x="14" y="26"/>
                  </a:moveTo>
                  <a:cubicBezTo>
                    <a:pt x="10" y="26"/>
                    <a:pt x="6" y="24"/>
                    <a:pt x="4" y="20"/>
                  </a:cubicBezTo>
                  <a:cubicBezTo>
                    <a:pt x="0" y="14"/>
                    <a:pt x="2" y="6"/>
                    <a:pt x="8" y="3"/>
                  </a:cubicBezTo>
                  <a:cubicBezTo>
                    <a:pt x="14" y="0"/>
                    <a:pt x="21" y="2"/>
                    <a:pt x="25" y="8"/>
                  </a:cubicBezTo>
                  <a:cubicBezTo>
                    <a:pt x="28" y="13"/>
                    <a:pt x="26" y="21"/>
                    <a:pt x="20" y="24"/>
                  </a:cubicBezTo>
                  <a:cubicBezTo>
                    <a:pt x="20" y="24"/>
                    <a:pt x="20" y="24"/>
                    <a:pt x="20" y="24"/>
                  </a:cubicBezTo>
                  <a:cubicBezTo>
                    <a:pt x="18" y="25"/>
                    <a:pt x="16" y="26"/>
                    <a:pt x="14" y="26"/>
                  </a:cubicBezTo>
                  <a:close/>
                  <a:moveTo>
                    <a:pt x="14" y="7"/>
                  </a:moveTo>
                  <a:cubicBezTo>
                    <a:pt x="13" y="7"/>
                    <a:pt x="12" y="8"/>
                    <a:pt x="11" y="8"/>
                  </a:cubicBezTo>
                  <a:cubicBezTo>
                    <a:pt x="8" y="10"/>
                    <a:pt x="7" y="14"/>
                    <a:pt x="9" y="17"/>
                  </a:cubicBezTo>
                  <a:cubicBezTo>
                    <a:pt x="11" y="20"/>
                    <a:pt x="14" y="21"/>
                    <a:pt x="17" y="19"/>
                  </a:cubicBezTo>
                  <a:cubicBezTo>
                    <a:pt x="20" y="17"/>
                    <a:pt x="21" y="13"/>
                    <a:pt x="20" y="11"/>
                  </a:cubicBezTo>
                  <a:cubicBezTo>
                    <a:pt x="18" y="9"/>
                    <a:pt x="16" y="7"/>
                    <a:pt x="1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275">
              <a:extLst>
                <a:ext uri="{FF2B5EF4-FFF2-40B4-BE49-F238E27FC236}">
                  <a16:creationId xmlns:a16="http://schemas.microsoft.com/office/drawing/2014/main" id="{E9A57435-4FAE-4699-BE03-E00B19777A12}"/>
                </a:ext>
              </a:extLst>
            </p:cNvPr>
            <p:cNvSpPr>
              <a:spLocks/>
            </p:cNvSpPr>
            <p:nvPr/>
          </p:nvSpPr>
          <p:spPr bwMode="auto">
            <a:xfrm>
              <a:off x="-5335360" y="6041665"/>
              <a:ext cx="60325" cy="87313"/>
            </a:xfrm>
            <a:custGeom>
              <a:avLst/>
              <a:gdLst>
                <a:gd name="T0" fmla="*/ 12 w 38"/>
                <a:gd name="T1" fmla="*/ 55 h 55"/>
                <a:gd name="T2" fmla="*/ 0 w 38"/>
                <a:gd name="T3" fmla="*/ 48 h 55"/>
                <a:gd name="T4" fmla="*/ 26 w 38"/>
                <a:gd name="T5" fmla="*/ 0 h 55"/>
                <a:gd name="T6" fmla="*/ 38 w 38"/>
                <a:gd name="T7" fmla="*/ 7 h 55"/>
                <a:gd name="T8" fmla="*/ 12 w 38"/>
                <a:gd name="T9" fmla="*/ 55 h 55"/>
              </a:gdLst>
              <a:ahLst/>
              <a:cxnLst>
                <a:cxn ang="0">
                  <a:pos x="T0" y="T1"/>
                </a:cxn>
                <a:cxn ang="0">
                  <a:pos x="T2" y="T3"/>
                </a:cxn>
                <a:cxn ang="0">
                  <a:pos x="T4" y="T5"/>
                </a:cxn>
                <a:cxn ang="0">
                  <a:pos x="T6" y="T7"/>
                </a:cxn>
                <a:cxn ang="0">
                  <a:pos x="T8" y="T9"/>
                </a:cxn>
              </a:cxnLst>
              <a:rect l="0" t="0" r="r" b="b"/>
              <a:pathLst>
                <a:path w="38" h="55">
                  <a:moveTo>
                    <a:pt x="12" y="55"/>
                  </a:moveTo>
                  <a:lnTo>
                    <a:pt x="0" y="48"/>
                  </a:lnTo>
                  <a:lnTo>
                    <a:pt x="26" y="0"/>
                  </a:lnTo>
                  <a:lnTo>
                    <a:pt x="38" y="7"/>
                  </a:lnTo>
                  <a:lnTo>
                    <a:pt x="12"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276">
              <a:extLst>
                <a:ext uri="{FF2B5EF4-FFF2-40B4-BE49-F238E27FC236}">
                  <a16:creationId xmlns:a16="http://schemas.microsoft.com/office/drawing/2014/main" id="{95BB9E0E-F4E4-49B2-BD53-60E9CDEA029B}"/>
                </a:ext>
              </a:extLst>
            </p:cNvPr>
            <p:cNvSpPr>
              <a:spLocks noEditPoints="1"/>
            </p:cNvSpPr>
            <p:nvPr/>
          </p:nvSpPr>
          <p:spPr bwMode="auto">
            <a:xfrm>
              <a:off x="-5321073" y="5967053"/>
              <a:ext cx="104775" cy="96838"/>
            </a:xfrm>
            <a:custGeom>
              <a:avLst/>
              <a:gdLst>
                <a:gd name="T0" fmla="*/ 14 w 28"/>
                <a:gd name="T1" fmla="*/ 26 h 26"/>
                <a:gd name="T2" fmla="*/ 8 w 28"/>
                <a:gd name="T3" fmla="*/ 24 h 26"/>
                <a:gd name="T4" fmla="*/ 4 w 28"/>
                <a:gd name="T5" fmla="*/ 8 h 26"/>
                <a:gd name="T6" fmla="*/ 21 w 28"/>
                <a:gd name="T7" fmla="*/ 3 h 26"/>
                <a:gd name="T8" fmla="*/ 25 w 28"/>
                <a:gd name="T9" fmla="*/ 20 h 26"/>
                <a:gd name="T10" fmla="*/ 14 w 28"/>
                <a:gd name="T11" fmla="*/ 26 h 26"/>
                <a:gd name="T12" fmla="*/ 14 w 28"/>
                <a:gd name="T13" fmla="*/ 8 h 26"/>
                <a:gd name="T14" fmla="*/ 9 w 28"/>
                <a:gd name="T15" fmla="*/ 11 h 26"/>
                <a:gd name="T16" fmla="*/ 11 w 28"/>
                <a:gd name="T17" fmla="*/ 19 h 26"/>
                <a:gd name="T18" fmla="*/ 20 w 28"/>
                <a:gd name="T19" fmla="*/ 17 h 26"/>
                <a:gd name="T20" fmla="*/ 18 w 28"/>
                <a:gd name="T21" fmla="*/ 8 h 26"/>
                <a:gd name="T22" fmla="*/ 14 w 28"/>
                <a:gd name="T23"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6">
                  <a:moveTo>
                    <a:pt x="14" y="26"/>
                  </a:moveTo>
                  <a:cubicBezTo>
                    <a:pt x="12" y="26"/>
                    <a:pt x="10" y="25"/>
                    <a:pt x="8" y="24"/>
                  </a:cubicBezTo>
                  <a:cubicBezTo>
                    <a:pt x="2" y="21"/>
                    <a:pt x="0" y="13"/>
                    <a:pt x="4" y="8"/>
                  </a:cubicBezTo>
                  <a:cubicBezTo>
                    <a:pt x="7" y="2"/>
                    <a:pt x="15" y="0"/>
                    <a:pt x="21" y="3"/>
                  </a:cubicBezTo>
                  <a:cubicBezTo>
                    <a:pt x="26" y="7"/>
                    <a:pt x="28" y="14"/>
                    <a:pt x="25" y="20"/>
                  </a:cubicBezTo>
                  <a:cubicBezTo>
                    <a:pt x="23" y="24"/>
                    <a:pt x="19" y="26"/>
                    <a:pt x="14" y="26"/>
                  </a:cubicBezTo>
                  <a:close/>
                  <a:moveTo>
                    <a:pt x="14" y="8"/>
                  </a:moveTo>
                  <a:cubicBezTo>
                    <a:pt x="12" y="8"/>
                    <a:pt x="10" y="9"/>
                    <a:pt x="9" y="11"/>
                  </a:cubicBezTo>
                  <a:cubicBezTo>
                    <a:pt x="7" y="14"/>
                    <a:pt x="8" y="17"/>
                    <a:pt x="11" y="19"/>
                  </a:cubicBezTo>
                  <a:cubicBezTo>
                    <a:pt x="14" y="21"/>
                    <a:pt x="18" y="20"/>
                    <a:pt x="20" y="17"/>
                  </a:cubicBezTo>
                  <a:cubicBezTo>
                    <a:pt x="21" y="14"/>
                    <a:pt x="20" y="10"/>
                    <a:pt x="18" y="8"/>
                  </a:cubicBezTo>
                  <a:cubicBezTo>
                    <a:pt x="17" y="8"/>
                    <a:pt x="15" y="8"/>
                    <a:pt x="1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277">
              <a:extLst>
                <a:ext uri="{FF2B5EF4-FFF2-40B4-BE49-F238E27FC236}">
                  <a16:creationId xmlns:a16="http://schemas.microsoft.com/office/drawing/2014/main" id="{5B03A0D9-81E9-46A3-8CA4-92B23863DAAD}"/>
                </a:ext>
              </a:extLst>
            </p:cNvPr>
            <p:cNvSpPr>
              <a:spLocks noEditPoints="1"/>
            </p:cNvSpPr>
            <p:nvPr/>
          </p:nvSpPr>
          <p:spPr bwMode="auto">
            <a:xfrm>
              <a:off x="-5475060" y="6214703"/>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6 h 32"/>
                <a:gd name="T12" fmla="*/ 6 w 32"/>
                <a:gd name="T13" fmla="*/ 16 h 32"/>
                <a:gd name="T14" fmla="*/ 16 w 32"/>
                <a:gd name="T15" fmla="*/ 26 h 32"/>
                <a:gd name="T16" fmla="*/ 26 w 32"/>
                <a:gd name="T17" fmla="*/ 16 h 32"/>
                <a:gd name="T18" fmla="*/ 16 w 32"/>
                <a:gd name="T19"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6"/>
                  </a:moveTo>
                  <a:cubicBezTo>
                    <a:pt x="10" y="6"/>
                    <a:pt x="6" y="10"/>
                    <a:pt x="6" y="16"/>
                  </a:cubicBezTo>
                  <a:cubicBezTo>
                    <a:pt x="6" y="22"/>
                    <a:pt x="10" y="26"/>
                    <a:pt x="16" y="26"/>
                  </a:cubicBezTo>
                  <a:cubicBezTo>
                    <a:pt x="22" y="26"/>
                    <a:pt x="26" y="22"/>
                    <a:pt x="26" y="16"/>
                  </a:cubicBezTo>
                  <a:cubicBezTo>
                    <a:pt x="26" y="10"/>
                    <a:pt x="22" y="6"/>
                    <a:pt x="1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extBox 1">
            <a:extLst>
              <a:ext uri="{FF2B5EF4-FFF2-40B4-BE49-F238E27FC236}">
                <a16:creationId xmlns:a16="http://schemas.microsoft.com/office/drawing/2014/main" id="{AA2DA846-25EF-4887-BEE7-40D767BD0CE0}"/>
              </a:ext>
            </a:extLst>
          </p:cNvPr>
          <p:cNvSpPr txBox="1"/>
          <p:nvPr/>
        </p:nvSpPr>
        <p:spPr>
          <a:xfrm>
            <a:off x="124316" y="6120884"/>
            <a:ext cx="11942406" cy="307777"/>
          </a:xfrm>
          <a:prstGeom prst="rect">
            <a:avLst/>
          </a:prstGeom>
          <a:solidFill>
            <a:schemeClr val="bg1"/>
          </a:solidFill>
          <a:ln>
            <a:solidFill>
              <a:schemeClr val="accent1"/>
            </a:solidFill>
          </a:ln>
        </p:spPr>
        <p:txBody>
          <a:bodyPr wrap="square" rtlCol="0">
            <a:spAutoFit/>
          </a:bodyPr>
          <a:lstStyle/>
          <a:p>
            <a:pPr algn="ctr"/>
            <a:r>
              <a:rPr lang="en-GB" sz="1400" dirty="0">
                <a:solidFill>
                  <a:schemeClr val="accent1"/>
                </a:solidFill>
              </a:rPr>
              <a:t>Phase implementation over 30 months</a:t>
            </a:r>
          </a:p>
        </p:txBody>
      </p:sp>
    </p:spTree>
    <p:extLst>
      <p:ext uri="{BB962C8B-B14F-4D97-AF65-F5344CB8AC3E}">
        <p14:creationId xmlns:p14="http://schemas.microsoft.com/office/powerpoint/2010/main" val="2434763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Board &amp; Programme Governance from April 2022</a:t>
            </a:r>
          </a:p>
        </p:txBody>
      </p:sp>
      <p:sp>
        <p:nvSpPr>
          <p:cNvPr id="9" name="Text Placeholder 8"/>
          <p:cNvSpPr>
            <a:spLocks noGrp="1"/>
          </p:cNvSpPr>
          <p:nvPr>
            <p:ph type="body" idx="1"/>
          </p:nvPr>
        </p:nvSpPr>
        <p:spPr/>
        <p:txBody>
          <a:bodyPr/>
          <a:lstStyle/>
          <a:p>
            <a:r>
              <a:rPr lang="en-GB" dirty="0"/>
              <a:t>Factoring in additional roles and responsibilities </a:t>
            </a:r>
          </a:p>
        </p:txBody>
      </p:sp>
      <p:sp>
        <p:nvSpPr>
          <p:cNvPr id="2" name="Slide Number Placeholder 1"/>
          <p:cNvSpPr>
            <a:spLocks noGrp="1"/>
          </p:cNvSpPr>
          <p:nvPr>
            <p:ph type="sldNum" sz="quarter" idx="12"/>
          </p:nvPr>
        </p:nvSpPr>
        <p:spPr/>
        <p:txBody>
          <a:bodyPr/>
          <a:lstStyle/>
          <a:p>
            <a:fld id="{E37164D7-9B6A-1C43-ACF7-FB85B36CD2BA}" type="slidenum">
              <a:rPr lang="en-US" smtClean="0"/>
              <a:pPr/>
              <a:t>8</a:t>
            </a:fld>
            <a:endParaRPr lang="en-US" dirty="0"/>
          </a:p>
        </p:txBody>
      </p:sp>
      <p:sp>
        <p:nvSpPr>
          <p:cNvPr id="10" name="Text Placeholder 9"/>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2788919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37164D7-9B6A-1C43-ACF7-FB85B36CD2BA}" type="slidenum">
              <a:rPr lang="en-US" smtClean="0"/>
              <a:pPr/>
              <a:t>9</a:t>
            </a:fld>
            <a:endParaRPr lang="en-US" dirty="0"/>
          </a:p>
        </p:txBody>
      </p:sp>
      <p:graphicFrame>
        <p:nvGraphicFramePr>
          <p:cNvPr id="5" name="Content Placeholder 4"/>
          <p:cNvGraphicFramePr>
            <a:graphicFrameLocks noGrp="1"/>
          </p:cNvGraphicFramePr>
          <p:nvPr>
            <p:ph idx="1"/>
          </p:nvPr>
        </p:nvGraphicFramePr>
        <p:xfrm>
          <a:off x="1" y="659812"/>
          <a:ext cx="12073689" cy="66474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353595" y="559533"/>
            <a:ext cx="11324572" cy="431244"/>
          </a:xfrm>
        </p:spPr>
        <p:txBody>
          <a:bodyPr/>
          <a:lstStyle/>
          <a:p>
            <a:r>
              <a:rPr lang="en-GB" sz="2400" dirty="0"/>
              <a:t>DRAFT Board Structure from 2022:</a:t>
            </a:r>
          </a:p>
        </p:txBody>
      </p:sp>
      <p:sp>
        <p:nvSpPr>
          <p:cNvPr id="26" name="Oval 25"/>
          <p:cNvSpPr/>
          <p:nvPr/>
        </p:nvSpPr>
        <p:spPr>
          <a:xfrm>
            <a:off x="6783887" y="1732225"/>
            <a:ext cx="5321807" cy="4070206"/>
          </a:xfrm>
          <a:prstGeom prst="ellipse">
            <a:avLst/>
          </a:prstGeom>
          <a:noFill/>
          <a:ln w="190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7" name="Oval 26"/>
          <p:cNvSpPr/>
          <p:nvPr/>
        </p:nvSpPr>
        <p:spPr>
          <a:xfrm>
            <a:off x="268331" y="2576072"/>
            <a:ext cx="4724971" cy="4062407"/>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4293790" y="2368515"/>
            <a:ext cx="3048130" cy="2578608"/>
          </a:xfrm>
          <a:prstGeom prst="ellipse">
            <a:avLst/>
          </a:prstGeom>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29" name="TextBox 28"/>
          <p:cNvSpPr txBox="1"/>
          <p:nvPr/>
        </p:nvSpPr>
        <p:spPr>
          <a:xfrm>
            <a:off x="146304" y="1883664"/>
            <a:ext cx="2139696" cy="646331"/>
          </a:xfrm>
          <a:prstGeom prst="rect">
            <a:avLst/>
          </a:prstGeom>
          <a:noFill/>
        </p:spPr>
        <p:txBody>
          <a:bodyPr wrap="square" rtlCol="0">
            <a:spAutoFit/>
          </a:bodyPr>
          <a:lstStyle/>
          <a:p>
            <a:r>
              <a:rPr lang="en-GB" dirty="0"/>
              <a:t>Delivery of Integrated Projects</a:t>
            </a:r>
          </a:p>
        </p:txBody>
      </p:sp>
      <p:sp>
        <p:nvSpPr>
          <p:cNvPr id="30" name="TextBox 29"/>
          <p:cNvSpPr txBox="1"/>
          <p:nvPr/>
        </p:nvSpPr>
        <p:spPr>
          <a:xfrm>
            <a:off x="9692640" y="1929741"/>
            <a:ext cx="2381050" cy="646331"/>
          </a:xfrm>
          <a:prstGeom prst="rect">
            <a:avLst/>
          </a:prstGeom>
          <a:noFill/>
        </p:spPr>
        <p:txBody>
          <a:bodyPr wrap="square" rtlCol="0">
            <a:spAutoFit/>
          </a:bodyPr>
          <a:lstStyle/>
          <a:p>
            <a:r>
              <a:rPr lang="en-GB" dirty="0"/>
              <a:t>Delivery of operational standards as a system</a:t>
            </a:r>
          </a:p>
        </p:txBody>
      </p:sp>
      <p:sp>
        <p:nvSpPr>
          <p:cNvPr id="31" name="TextBox 30"/>
          <p:cNvSpPr txBox="1"/>
          <p:nvPr/>
        </p:nvSpPr>
        <p:spPr>
          <a:xfrm>
            <a:off x="2952910" y="1489716"/>
            <a:ext cx="3026664" cy="923330"/>
          </a:xfrm>
          <a:prstGeom prst="rect">
            <a:avLst/>
          </a:prstGeom>
          <a:noFill/>
        </p:spPr>
        <p:txBody>
          <a:bodyPr wrap="square" rtlCol="0">
            <a:spAutoFit/>
          </a:bodyPr>
          <a:lstStyle/>
          <a:p>
            <a:r>
              <a:rPr lang="en-GB" dirty="0"/>
              <a:t>Delivery of shared vision, based on evidence and good engagement.</a:t>
            </a:r>
          </a:p>
        </p:txBody>
      </p:sp>
    </p:spTree>
    <p:extLst>
      <p:ext uri="{BB962C8B-B14F-4D97-AF65-F5344CB8AC3E}">
        <p14:creationId xmlns:p14="http://schemas.microsoft.com/office/powerpoint/2010/main" val="1718397716"/>
      </p:ext>
    </p:extLst>
  </p:cSld>
  <p:clrMapOvr>
    <a:masterClrMapping/>
  </p:clrMapOvr>
</p:sld>
</file>

<file path=ppt/theme/theme1.xml><?xml version="1.0" encoding="utf-8"?>
<a:theme xmlns:a="http://schemas.openxmlformats.org/drawingml/2006/main" name="BC&amp;W_CCG_Title_Theme">
  <a:themeElements>
    <a:clrScheme name="B&amp;WB_CCG_Colours2">
      <a:dk1>
        <a:srgbClr val="000000"/>
      </a:dk1>
      <a:lt1>
        <a:srgbClr val="FFFFFF"/>
      </a:lt1>
      <a:dk2>
        <a:srgbClr val="435562"/>
      </a:dk2>
      <a:lt2>
        <a:srgbClr val="E8EDEE"/>
      </a:lt2>
      <a:accent1>
        <a:srgbClr val="0069B3"/>
      </a:accent1>
      <a:accent2>
        <a:srgbClr val="00AAA7"/>
      </a:accent2>
      <a:accent3>
        <a:srgbClr val="81BB27"/>
      </a:accent3>
      <a:accent4>
        <a:srgbClr val="F39200"/>
      </a:accent4>
      <a:accent5>
        <a:srgbClr val="E61757"/>
      </a:accent5>
      <a:accent6>
        <a:srgbClr val="002F86"/>
      </a:accent6>
      <a:hlink>
        <a:srgbClr val="81BB27"/>
      </a:hlink>
      <a:folHlink>
        <a:srgbClr val="00AA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C&amp;WB_CCG_Theme">
  <a:themeElements>
    <a:clrScheme name="B&amp;WB_CCG_Colours2">
      <a:dk1>
        <a:srgbClr val="000000"/>
      </a:dk1>
      <a:lt1>
        <a:srgbClr val="FFFFFF"/>
      </a:lt1>
      <a:dk2>
        <a:srgbClr val="435562"/>
      </a:dk2>
      <a:lt2>
        <a:srgbClr val="E8EDEE"/>
      </a:lt2>
      <a:accent1>
        <a:srgbClr val="0069B3"/>
      </a:accent1>
      <a:accent2>
        <a:srgbClr val="00AAA7"/>
      </a:accent2>
      <a:accent3>
        <a:srgbClr val="81BB27"/>
      </a:accent3>
      <a:accent4>
        <a:srgbClr val="F39200"/>
      </a:accent4>
      <a:accent5>
        <a:srgbClr val="E61757"/>
      </a:accent5>
      <a:accent6>
        <a:srgbClr val="002F86"/>
      </a:accent6>
      <a:hlink>
        <a:srgbClr val="81BB27"/>
      </a:hlink>
      <a:folHlink>
        <a:srgbClr val="00AA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SU-Powerpoint_Template-Print_A4_FINAL++ (2)">
  <a:themeElements>
    <a:clrScheme name="strategyUnit">
      <a:dk1>
        <a:srgbClr val="2C2825"/>
      </a:dk1>
      <a:lt1>
        <a:srgbClr val="F8BE05"/>
      </a:lt1>
      <a:dk2>
        <a:srgbClr val="2C2825"/>
      </a:dk2>
      <a:lt2>
        <a:srgbClr val="FFFFFE"/>
      </a:lt2>
      <a:accent1>
        <a:srgbClr val="F9BF07"/>
      </a:accent1>
      <a:accent2>
        <a:srgbClr val="5881C1"/>
      </a:accent2>
      <a:accent3>
        <a:srgbClr val="EC6555"/>
      </a:accent3>
      <a:accent4>
        <a:srgbClr val="4C5353"/>
      </a:accent4>
      <a:accent5>
        <a:srgbClr val="899FC0"/>
      </a:accent5>
      <a:accent6>
        <a:srgbClr val="E99289"/>
      </a:accent6>
      <a:hlink>
        <a:srgbClr val="5881C1"/>
      </a:hlink>
      <a:folHlink>
        <a:srgbClr val="5881C1"/>
      </a:folHlink>
    </a:clrScheme>
    <a:fontScheme name="strategyUnit">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47625">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w="47625" cap="sq">
          <a:solidFill>
            <a:schemeClr val="tx1"/>
          </a:solidFill>
          <a:headEnd type="none"/>
          <a:tailEnd type="none"/>
        </a:ln>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rategyUnitSlidepack20170614" id="{A72EBA63-D208-4EF6-8FCC-AB0B7979A275}" vid="{BD30268C-79FE-4CB1-BC47-97E81F01BFB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6361F09B21A804F824D0804817B9451" ma:contentTypeVersion="13" ma:contentTypeDescription="Create a new document." ma:contentTypeScope="" ma:versionID="25a5884fc7d9c97f01225f592dd093a8">
  <xsd:schema xmlns:xsd="http://www.w3.org/2001/XMLSchema" xmlns:xs="http://www.w3.org/2001/XMLSchema" xmlns:p="http://schemas.microsoft.com/office/2006/metadata/properties" xmlns:ns2="47dd78af-cfc5-4e7a-8799-591ad7ced2cf" xmlns:ns3="91879da0-9969-4788-bbb1-7f1899c198fe" targetNamespace="http://schemas.microsoft.com/office/2006/metadata/properties" ma:root="true" ma:fieldsID="cf1bd64b2287d6d71abedc4a55e9ddae" ns2:_="" ns3:_="">
    <xsd:import namespace="47dd78af-cfc5-4e7a-8799-591ad7ced2cf"/>
    <xsd:import namespace="91879da0-9969-4788-bbb1-7f1899c198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dd78af-cfc5-4e7a-8799-591ad7ced2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1879da0-9969-4788-bbb1-7f1899c198f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61799D-E2C0-4368-8CB6-E6D2802003C8}">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c23815e9-ecb2-4466-a63a-b881a2c515e6"/>
    <ds:schemaRef ds:uri="01d3192f-d311-46ba-b268-d433393a6a66"/>
    <ds:schemaRef ds:uri="http://www.w3.org/XML/1998/namespace"/>
    <ds:schemaRef ds:uri="http://purl.org/dc/dcmitype/"/>
  </ds:schemaRefs>
</ds:datastoreItem>
</file>

<file path=customXml/itemProps2.xml><?xml version="1.0" encoding="utf-8"?>
<ds:datastoreItem xmlns:ds="http://schemas.openxmlformats.org/officeDocument/2006/customXml" ds:itemID="{E9CF8F62-4BF6-422F-920F-D8945E8C777B}"/>
</file>

<file path=customXml/itemProps3.xml><?xml version="1.0" encoding="utf-8"?>
<ds:datastoreItem xmlns:ds="http://schemas.openxmlformats.org/officeDocument/2006/customXml" ds:itemID="{26991054-6923-489C-8B95-FF9D4650AB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23615</TotalTime>
  <Words>3127</Words>
  <Application>Microsoft Office PowerPoint</Application>
  <PresentationFormat>Widescreen</PresentationFormat>
  <Paragraphs>427</Paragraphs>
  <Slides>20</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20</vt:i4>
      </vt:variant>
    </vt:vector>
  </HeadingPairs>
  <TitlesOfParts>
    <vt:vector size="28" baseType="lpstr">
      <vt:lpstr>Arial</vt:lpstr>
      <vt:lpstr>Calibri</vt:lpstr>
      <vt:lpstr>Montserrat</vt:lpstr>
      <vt:lpstr>Open Sans</vt:lpstr>
      <vt:lpstr>Segoe UI</vt:lpstr>
      <vt:lpstr>BC&amp;W_CCG_Title_Theme</vt:lpstr>
      <vt:lpstr>1_BC&amp;WB_CCG_Theme</vt:lpstr>
      <vt:lpstr>TSU-Powerpoint_Template-Print_A4_FINAL++ (2)</vt:lpstr>
      <vt:lpstr>Provider Collaborative Workstream –            Friday, 18th February 2022</vt:lpstr>
      <vt:lpstr>Black Country Provider Collaborative</vt:lpstr>
      <vt:lpstr>Programme Governance from Dec 2020- April 2022</vt:lpstr>
      <vt:lpstr>Acute Care Collaboration Governance at Dec 2020</vt:lpstr>
      <vt:lpstr>PowerPoint Presentation</vt:lpstr>
      <vt:lpstr>PowerPoint Presentation</vt:lpstr>
      <vt:lpstr>PowerPoint Presentation</vt:lpstr>
      <vt:lpstr>Board &amp; Programme Governance from April 2022</vt:lpstr>
      <vt:lpstr>DRAFT Board Structure from 2022:</vt:lpstr>
      <vt:lpstr>Programme Governance</vt:lpstr>
      <vt:lpstr>Clinical Reconfiguration/Improvement Programme</vt:lpstr>
      <vt:lpstr>Target Operating Model</vt:lpstr>
      <vt:lpstr>Clinical Engagement</vt:lpstr>
      <vt:lpstr>Clinical Network Structure</vt:lpstr>
      <vt:lpstr>Critical Care Network Work Streams</vt:lpstr>
      <vt:lpstr>Orthopaedics</vt:lpstr>
      <vt:lpstr>Skin</vt:lpstr>
      <vt:lpstr>Breast</vt:lpstr>
      <vt:lpstr>Back Office Improvement Programme</vt:lpstr>
      <vt:lpstr>Target Operating Model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Davies (MLCSU)</dc:creator>
  <cp:lastModifiedBy>WAKE, Diane (THE DUDLEY GROUP NHS FOUNDATION TRUST)</cp:lastModifiedBy>
  <cp:revision>625</cp:revision>
  <dcterms:created xsi:type="dcterms:W3CDTF">2018-03-09T11:36:12Z</dcterms:created>
  <dcterms:modified xsi:type="dcterms:W3CDTF">2022-03-30T16:18:47Z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0x01010036361F09B21A804F824D0804817B9451</vt:lpwstr>
  </property>
  <property fmtid="{D5CDD505-2E9C-101B-9397-08002B2CF9AE}" pid="3" name="_dlc_DocIdItemGuid">
    <vt:lpwstr>e1e05108-8a6d-4063-869d-508dceb33774</vt:lpwstr>
  </property>
</Properties>
</file>