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402" r:id="rId6"/>
    <p:sldId id="406" r:id="rId7"/>
    <p:sldId id="372" r:id="rId8"/>
    <p:sldId id="397" r:id="rId9"/>
    <p:sldId id="407" r:id="rId10"/>
    <p:sldId id="409" r:id="rId11"/>
    <p:sldId id="394" r:id="rId12"/>
    <p:sldId id="408" r:id="rId13"/>
    <p:sldId id="398" r:id="rId14"/>
  </p:sldIdLst>
  <p:sldSz cx="9144000" cy="5149850"/>
  <p:notesSz cx="9926638" cy="6800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0C5FF-E1A0-47EA-8152-A4A2AA546296}" v="2" dt="2022-02-17T15:27:16.95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346" autoAdjust="0"/>
  </p:normalViewPr>
  <p:slideViewPr>
    <p:cSldViewPr>
      <p:cViewPr varScale="1">
        <p:scale>
          <a:sx n="127" d="100"/>
          <a:sy n="127" d="100"/>
        </p:scale>
        <p:origin x="108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0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by Ancil" userId="ce291d37-0c23-44cc-add1-091b2b317ad3" providerId="ADAL" clId="{3AF0C5FF-E1A0-47EA-8152-A4A2AA546296}"/>
    <pc:docChg chg="undo custSel modSld">
      <pc:chgData name="Bobby Ancil" userId="ce291d37-0c23-44cc-add1-091b2b317ad3" providerId="ADAL" clId="{3AF0C5FF-E1A0-47EA-8152-A4A2AA546296}" dt="2022-02-17T15:27:26.847" v="2" actId="1076"/>
      <pc:docMkLst>
        <pc:docMk/>
      </pc:docMkLst>
      <pc:sldChg chg="modSp mod">
        <pc:chgData name="Bobby Ancil" userId="ce291d37-0c23-44cc-add1-091b2b317ad3" providerId="ADAL" clId="{3AF0C5FF-E1A0-47EA-8152-A4A2AA546296}" dt="2022-02-17T15:27:26.847" v="2" actId="1076"/>
        <pc:sldMkLst>
          <pc:docMk/>
          <pc:sldMk cId="2948772161" sldId="398"/>
        </pc:sldMkLst>
        <pc:spChg chg="mod">
          <ac:chgData name="Bobby Ancil" userId="ce291d37-0c23-44cc-add1-091b2b317ad3" providerId="ADAL" clId="{3AF0C5FF-E1A0-47EA-8152-A4A2AA546296}" dt="2022-02-17T15:27:26.847" v="2" actId="1076"/>
          <ac:spMkLst>
            <pc:docMk/>
            <pc:sldMk cId="2948772161" sldId="398"/>
            <ac:spMk id="2" creationId="{F5E032A3-8338-4CD4-A5AC-7D69C739DDA4}"/>
          </ac:spMkLst>
        </pc:spChg>
        <pc:graphicFrameChg chg="mod">
          <ac:chgData name="Bobby Ancil" userId="ce291d37-0c23-44cc-add1-091b2b317ad3" providerId="ADAL" clId="{3AF0C5FF-E1A0-47EA-8152-A4A2AA546296}" dt="2022-02-17T15:27:15.484" v="0"/>
          <ac:graphicFrameMkLst>
            <pc:docMk/>
            <pc:sldMk cId="2948772161" sldId="398"/>
            <ac:graphicFrameMk id="5" creationId="{B73BA29F-BA68-46F9-95B7-92160C0CB43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56A8D-D7BE-4406-83A6-D4FA5FEAA44F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5DB8E6-1F96-4DFD-8914-FCA336379BF8}">
      <dgm:prSet/>
      <dgm:spPr>
        <a:effectLst/>
      </dgm:spPr>
      <dgm:t>
        <a:bodyPr/>
        <a:lstStyle/>
        <a:p>
          <a:r>
            <a:rPr lang="en-GB" dirty="0"/>
            <a:t>Sharing Best Practice through Group Strategy Committee and ‘3 Boards’ development meetings</a:t>
          </a:r>
          <a:endParaRPr lang="en-US" dirty="0"/>
        </a:p>
      </dgm:t>
    </dgm:pt>
    <dgm:pt modelId="{9A4F2AFA-2DEA-40C4-9808-D9547753D5A8}" type="parTrans" cxnId="{75AE614B-F879-4F06-915C-E235FCA5726B}">
      <dgm:prSet/>
      <dgm:spPr/>
      <dgm:t>
        <a:bodyPr/>
        <a:lstStyle/>
        <a:p>
          <a:endParaRPr lang="en-US"/>
        </a:p>
      </dgm:t>
    </dgm:pt>
    <dgm:pt modelId="{6BEBA4EA-6FB1-4BDC-8F46-B8A59F1E35A4}" type="sibTrans" cxnId="{75AE614B-F879-4F06-915C-E235FCA5726B}">
      <dgm:prSet/>
      <dgm:spPr/>
      <dgm:t>
        <a:bodyPr/>
        <a:lstStyle/>
        <a:p>
          <a:endParaRPr lang="en-US"/>
        </a:p>
      </dgm:t>
    </dgm:pt>
    <dgm:pt modelId="{7792A711-48FC-48F3-886E-88D21F2B0BC8}">
      <dgm:prSet/>
      <dgm:spPr/>
      <dgm:t>
        <a:bodyPr/>
        <a:lstStyle/>
        <a:p>
          <a:r>
            <a:rPr lang="en-GB"/>
            <a:t>Single virtual Grand Round</a:t>
          </a:r>
          <a:endParaRPr lang="en-US"/>
        </a:p>
      </dgm:t>
    </dgm:pt>
    <dgm:pt modelId="{DD2324E2-BC68-4FA8-81C1-98B620712452}" type="parTrans" cxnId="{0BDF025C-A13E-4CCB-9528-240957D51821}">
      <dgm:prSet/>
      <dgm:spPr/>
      <dgm:t>
        <a:bodyPr/>
        <a:lstStyle/>
        <a:p>
          <a:endParaRPr lang="en-US"/>
        </a:p>
      </dgm:t>
    </dgm:pt>
    <dgm:pt modelId="{2379B95E-F13C-49A9-97E8-8B83A5317A9F}" type="sibTrans" cxnId="{0BDF025C-A13E-4CCB-9528-240957D51821}">
      <dgm:prSet/>
      <dgm:spPr/>
      <dgm:t>
        <a:bodyPr/>
        <a:lstStyle/>
        <a:p>
          <a:endParaRPr lang="en-US"/>
        </a:p>
      </dgm:t>
    </dgm:pt>
    <dgm:pt modelId="{A73A297B-D368-4ECD-B06C-3F35083FCBAA}">
      <dgm:prSet/>
      <dgm:spPr/>
      <dgm:t>
        <a:bodyPr/>
        <a:lstStyle/>
        <a:p>
          <a:r>
            <a:rPr lang="en-GB" dirty="0"/>
            <a:t>Advisory roles – Strategic Finance, Strategy, Improvement, Digital, OD</a:t>
          </a:r>
          <a:endParaRPr lang="en-US" dirty="0"/>
        </a:p>
      </dgm:t>
    </dgm:pt>
    <dgm:pt modelId="{5396C3D6-BD0B-4DFD-9A79-338486796837}" type="parTrans" cxnId="{9D695846-3734-4674-ACFC-64C9363F8228}">
      <dgm:prSet/>
      <dgm:spPr/>
      <dgm:t>
        <a:bodyPr/>
        <a:lstStyle/>
        <a:p>
          <a:endParaRPr lang="en-US"/>
        </a:p>
      </dgm:t>
    </dgm:pt>
    <dgm:pt modelId="{2DFAEE1D-939C-48AE-8185-E2B8DC5482D6}" type="sibTrans" cxnId="{9D695846-3734-4674-ACFC-64C9363F8228}">
      <dgm:prSet/>
      <dgm:spPr/>
      <dgm:t>
        <a:bodyPr/>
        <a:lstStyle/>
        <a:p>
          <a:endParaRPr lang="en-US"/>
        </a:p>
      </dgm:t>
    </dgm:pt>
    <dgm:pt modelId="{F90F15BD-1724-4296-BB2E-E7D236A836EC}">
      <dgm:prSet/>
      <dgm:spPr/>
      <dgm:t>
        <a:bodyPr/>
        <a:lstStyle/>
        <a:p>
          <a:r>
            <a:rPr lang="en-GB" dirty="0"/>
            <a:t>Executive portfolio alignment and informal networks of Execs and NEDs</a:t>
          </a:r>
          <a:endParaRPr lang="en-US" dirty="0"/>
        </a:p>
      </dgm:t>
    </dgm:pt>
    <dgm:pt modelId="{B298CAC0-47D7-4C65-BCC1-0E3B6779811F}" type="parTrans" cxnId="{8F571741-111F-43BA-BF8D-623C7D3F1DA6}">
      <dgm:prSet/>
      <dgm:spPr/>
      <dgm:t>
        <a:bodyPr/>
        <a:lstStyle/>
        <a:p>
          <a:endParaRPr lang="en-US"/>
        </a:p>
      </dgm:t>
    </dgm:pt>
    <dgm:pt modelId="{20BC96D4-AF66-4E3B-B4F6-BD19C84481E5}" type="sibTrans" cxnId="{8F571741-111F-43BA-BF8D-623C7D3F1DA6}">
      <dgm:prSet/>
      <dgm:spPr/>
      <dgm:t>
        <a:bodyPr/>
        <a:lstStyle/>
        <a:p>
          <a:endParaRPr lang="en-US"/>
        </a:p>
      </dgm:t>
    </dgm:pt>
    <dgm:pt modelId="{9DA2ACBF-2882-46EB-BA8E-B7017917C444}">
      <dgm:prSet/>
      <dgm:spPr/>
      <dgm:t>
        <a:bodyPr/>
        <a:lstStyle/>
        <a:p>
          <a:r>
            <a:rPr lang="en-GB" dirty="0"/>
            <a:t>Group work on Prevention strategies</a:t>
          </a:r>
          <a:endParaRPr lang="en-US" dirty="0"/>
        </a:p>
      </dgm:t>
    </dgm:pt>
    <dgm:pt modelId="{57BEADBE-DFB4-4F97-82B4-0CF262332470}" type="parTrans" cxnId="{B761A4A0-B261-4C49-BF91-70294BDCEC44}">
      <dgm:prSet/>
      <dgm:spPr/>
      <dgm:t>
        <a:bodyPr/>
        <a:lstStyle/>
        <a:p>
          <a:endParaRPr lang="en-US"/>
        </a:p>
      </dgm:t>
    </dgm:pt>
    <dgm:pt modelId="{A98C9FDE-0C8C-4504-86A9-477B9F4811DC}" type="sibTrans" cxnId="{B761A4A0-B261-4C49-BF91-70294BDCEC44}">
      <dgm:prSet/>
      <dgm:spPr/>
      <dgm:t>
        <a:bodyPr/>
        <a:lstStyle/>
        <a:p>
          <a:endParaRPr lang="en-US"/>
        </a:p>
      </dgm:t>
    </dgm:pt>
    <dgm:pt modelId="{64754D82-8C00-41F0-AA03-8DA0DFE09219}">
      <dgm:prSet/>
      <dgm:spPr/>
      <dgm:t>
        <a:bodyPr/>
        <a:lstStyle/>
        <a:p>
          <a:r>
            <a:rPr lang="en-GB"/>
            <a:t>Group-wide Improvement Network and database</a:t>
          </a:r>
          <a:endParaRPr lang="en-US"/>
        </a:p>
      </dgm:t>
    </dgm:pt>
    <dgm:pt modelId="{51E82432-1A35-43AD-82FD-4F70F02B72E3}" type="parTrans" cxnId="{8A0CAD42-FF92-4460-83AE-D0B575F410EE}">
      <dgm:prSet/>
      <dgm:spPr/>
      <dgm:t>
        <a:bodyPr/>
        <a:lstStyle/>
        <a:p>
          <a:endParaRPr lang="en-US"/>
        </a:p>
      </dgm:t>
    </dgm:pt>
    <dgm:pt modelId="{994A149D-D3AF-444D-83F6-35222B64F975}" type="sibTrans" cxnId="{8A0CAD42-FF92-4460-83AE-D0B575F410EE}">
      <dgm:prSet/>
      <dgm:spPr/>
      <dgm:t>
        <a:bodyPr/>
        <a:lstStyle/>
        <a:p>
          <a:endParaRPr lang="en-US"/>
        </a:p>
      </dgm:t>
    </dgm:pt>
    <dgm:pt modelId="{CC470A4A-3837-42CC-BD3C-54F7FC2CCF01}">
      <dgm:prSet/>
      <dgm:spPr/>
      <dgm:t>
        <a:bodyPr/>
        <a:lstStyle/>
        <a:p>
          <a:r>
            <a:rPr lang="en-GB"/>
            <a:t>Digital Innovation Hub (in SWFT) in partnership with Technology Partners</a:t>
          </a:r>
          <a:endParaRPr lang="en-US"/>
        </a:p>
      </dgm:t>
    </dgm:pt>
    <dgm:pt modelId="{F691F78B-3FEC-4A22-8C88-33C991165E5B}" type="parTrans" cxnId="{67BD61A5-31A3-41FB-9F3D-7B170D8AFEE2}">
      <dgm:prSet/>
      <dgm:spPr/>
      <dgm:t>
        <a:bodyPr/>
        <a:lstStyle/>
        <a:p>
          <a:endParaRPr lang="en-US"/>
        </a:p>
      </dgm:t>
    </dgm:pt>
    <dgm:pt modelId="{E22E1401-A69C-45EB-BC27-73ADC5ACB10F}" type="sibTrans" cxnId="{67BD61A5-31A3-41FB-9F3D-7B170D8AFEE2}">
      <dgm:prSet/>
      <dgm:spPr/>
      <dgm:t>
        <a:bodyPr/>
        <a:lstStyle/>
        <a:p>
          <a:endParaRPr lang="en-US"/>
        </a:p>
      </dgm:t>
    </dgm:pt>
    <dgm:pt modelId="{F218A927-4AEC-4A0E-B8CB-8B2B2721CB8B}">
      <dgm:prSet/>
      <dgm:spPr/>
      <dgm:t>
        <a:bodyPr/>
        <a:lstStyle/>
        <a:p>
          <a:r>
            <a:rPr lang="en-GB"/>
            <a:t>Aligning research strategies</a:t>
          </a:r>
          <a:endParaRPr lang="en-US"/>
        </a:p>
      </dgm:t>
    </dgm:pt>
    <dgm:pt modelId="{5436277D-32AF-4062-841A-7F63A23CBC42}" type="parTrans" cxnId="{52F455FF-5F13-4ECB-A19E-861D16E4B54D}">
      <dgm:prSet/>
      <dgm:spPr/>
      <dgm:t>
        <a:bodyPr/>
        <a:lstStyle/>
        <a:p>
          <a:endParaRPr lang="en-US"/>
        </a:p>
      </dgm:t>
    </dgm:pt>
    <dgm:pt modelId="{2EC0CCDF-2DCB-485C-8526-260DA07E6E7D}" type="sibTrans" cxnId="{52F455FF-5F13-4ECB-A19E-861D16E4B54D}">
      <dgm:prSet/>
      <dgm:spPr/>
      <dgm:t>
        <a:bodyPr/>
        <a:lstStyle/>
        <a:p>
          <a:endParaRPr lang="en-US"/>
        </a:p>
      </dgm:t>
    </dgm:pt>
    <dgm:pt modelId="{DDE40DD1-00E9-4D48-96A2-608C97AA0A18}">
      <dgm:prSet/>
      <dgm:spPr/>
      <dgm:t>
        <a:bodyPr/>
        <a:lstStyle/>
        <a:p>
          <a:r>
            <a:rPr lang="en-GB"/>
            <a:t>Common Board performance pack moving to combined quarterly Board meetings</a:t>
          </a:r>
          <a:endParaRPr lang="en-US"/>
        </a:p>
      </dgm:t>
    </dgm:pt>
    <dgm:pt modelId="{F6D98CB9-AE73-4715-96E1-45118CD371D5}" type="parTrans" cxnId="{46162670-6750-4AA3-BB01-738704233BCA}">
      <dgm:prSet/>
      <dgm:spPr/>
      <dgm:t>
        <a:bodyPr/>
        <a:lstStyle/>
        <a:p>
          <a:endParaRPr lang="en-US"/>
        </a:p>
      </dgm:t>
    </dgm:pt>
    <dgm:pt modelId="{2688E903-B765-4257-BBCB-7621C096A169}" type="sibTrans" cxnId="{46162670-6750-4AA3-BB01-738704233BCA}">
      <dgm:prSet/>
      <dgm:spPr/>
      <dgm:t>
        <a:bodyPr/>
        <a:lstStyle/>
        <a:p>
          <a:endParaRPr lang="en-US"/>
        </a:p>
      </dgm:t>
    </dgm:pt>
    <dgm:pt modelId="{E4754EB6-14DC-411A-A048-CACB3CBFF364}">
      <dgm:prSet/>
      <dgm:spPr/>
      <dgm:t>
        <a:bodyPr/>
        <a:lstStyle/>
        <a:p>
          <a:r>
            <a:rPr lang="en-GB"/>
            <a:t>Regular Managing Director forum to share ideas and effort</a:t>
          </a:r>
          <a:endParaRPr lang="en-US"/>
        </a:p>
      </dgm:t>
    </dgm:pt>
    <dgm:pt modelId="{5B83C5FE-6B04-4A32-A49C-BC14F71D5D97}" type="parTrans" cxnId="{69B12687-2698-414F-8F2E-D1DE5A4995DB}">
      <dgm:prSet/>
      <dgm:spPr/>
      <dgm:t>
        <a:bodyPr/>
        <a:lstStyle/>
        <a:p>
          <a:endParaRPr lang="en-US"/>
        </a:p>
      </dgm:t>
    </dgm:pt>
    <dgm:pt modelId="{4A5D0447-4EAD-4422-A8ED-6D0293E071C8}" type="sibTrans" cxnId="{69B12687-2698-414F-8F2E-D1DE5A4995DB}">
      <dgm:prSet/>
      <dgm:spPr/>
      <dgm:t>
        <a:bodyPr/>
        <a:lstStyle/>
        <a:p>
          <a:endParaRPr lang="en-US"/>
        </a:p>
      </dgm:t>
    </dgm:pt>
    <dgm:pt modelId="{D3B5F6C8-6737-40F2-942A-5C844B998384}">
      <dgm:prSet/>
      <dgm:spPr/>
      <dgm:t>
        <a:bodyPr/>
        <a:lstStyle/>
        <a:p>
          <a:r>
            <a:rPr lang="en-GB" dirty="0"/>
            <a:t>Shared back offices (mainly virtual) – Procurement, Financial Services, IT (SWFT and GEH)</a:t>
          </a:r>
          <a:endParaRPr lang="en-US" dirty="0"/>
        </a:p>
      </dgm:t>
    </dgm:pt>
    <dgm:pt modelId="{634CEBCD-D663-49AC-8F71-1B9E57ECA8B1}" type="parTrans" cxnId="{6984F943-DF7F-43C1-B052-D090F829FA47}">
      <dgm:prSet/>
      <dgm:spPr/>
      <dgm:t>
        <a:bodyPr/>
        <a:lstStyle/>
        <a:p>
          <a:endParaRPr lang="en-US"/>
        </a:p>
      </dgm:t>
    </dgm:pt>
    <dgm:pt modelId="{75BB7D78-2133-4FBB-A5AF-BD47CAC3CC2F}" type="sibTrans" cxnId="{6984F943-DF7F-43C1-B052-D090F829FA47}">
      <dgm:prSet/>
      <dgm:spPr/>
      <dgm:t>
        <a:bodyPr/>
        <a:lstStyle/>
        <a:p>
          <a:endParaRPr lang="en-US"/>
        </a:p>
      </dgm:t>
    </dgm:pt>
    <dgm:pt modelId="{A3EF2B0D-200F-4989-806D-6F6987F632B7}">
      <dgm:prSet/>
      <dgm:spPr/>
      <dgm:t>
        <a:bodyPr/>
        <a:lstStyle/>
        <a:p>
          <a:r>
            <a:rPr lang="en-GB"/>
            <a:t>Gradual harmonisation of policies and procedures</a:t>
          </a:r>
          <a:endParaRPr lang="en-US"/>
        </a:p>
      </dgm:t>
    </dgm:pt>
    <dgm:pt modelId="{39E269F0-93F4-45C8-8235-636AD1B9776E}" type="parTrans" cxnId="{4EB2B7F5-6558-48D7-9F83-027CED75FDBC}">
      <dgm:prSet/>
      <dgm:spPr/>
      <dgm:t>
        <a:bodyPr/>
        <a:lstStyle/>
        <a:p>
          <a:endParaRPr lang="en-US"/>
        </a:p>
      </dgm:t>
    </dgm:pt>
    <dgm:pt modelId="{8B0E6043-D266-40CF-906B-0E54637B1CB3}" type="sibTrans" cxnId="{4EB2B7F5-6558-48D7-9F83-027CED75FDBC}">
      <dgm:prSet/>
      <dgm:spPr/>
      <dgm:t>
        <a:bodyPr/>
        <a:lstStyle/>
        <a:p>
          <a:endParaRPr lang="en-US"/>
        </a:p>
      </dgm:t>
    </dgm:pt>
    <dgm:pt modelId="{4244AE2E-B6BD-4C13-A83B-8A00B509B101}" type="pres">
      <dgm:prSet presAssocID="{BF756A8D-D7BE-4406-83A6-D4FA5FEAA44F}" presName="diagram" presStyleCnt="0">
        <dgm:presLayoutVars>
          <dgm:dir/>
          <dgm:resizeHandles val="exact"/>
        </dgm:presLayoutVars>
      </dgm:prSet>
      <dgm:spPr/>
    </dgm:pt>
    <dgm:pt modelId="{21A6E4E0-33B7-41E7-B01C-341377720D48}" type="pres">
      <dgm:prSet presAssocID="{0A5DB8E6-1F96-4DFD-8914-FCA336379BF8}" presName="node" presStyleLbl="node1" presStyleIdx="0" presStyleCnt="12">
        <dgm:presLayoutVars>
          <dgm:bulletEnabled val="1"/>
        </dgm:presLayoutVars>
      </dgm:prSet>
      <dgm:spPr/>
    </dgm:pt>
    <dgm:pt modelId="{DE0FDED9-C105-4D92-ABDC-1F2A6E9190CA}" type="pres">
      <dgm:prSet presAssocID="{6BEBA4EA-6FB1-4BDC-8F46-B8A59F1E35A4}" presName="sibTrans" presStyleCnt="0"/>
      <dgm:spPr/>
    </dgm:pt>
    <dgm:pt modelId="{BDA9A809-E634-4DB1-A8A8-47C32952101C}" type="pres">
      <dgm:prSet presAssocID="{7792A711-48FC-48F3-886E-88D21F2B0BC8}" presName="node" presStyleLbl="node1" presStyleIdx="1" presStyleCnt="12" custLinFactX="8765" custLinFactY="100000" custLinFactNeighborX="100000" custLinFactNeighborY="132584">
        <dgm:presLayoutVars>
          <dgm:bulletEnabled val="1"/>
        </dgm:presLayoutVars>
      </dgm:prSet>
      <dgm:spPr/>
    </dgm:pt>
    <dgm:pt modelId="{CE7D56A3-35AE-4C6D-85B9-AFB08229A4E4}" type="pres">
      <dgm:prSet presAssocID="{2379B95E-F13C-49A9-97E8-8B83A5317A9F}" presName="sibTrans" presStyleCnt="0"/>
      <dgm:spPr/>
    </dgm:pt>
    <dgm:pt modelId="{A40CF3E0-F404-48DD-8A1E-67E526F9D8C3}" type="pres">
      <dgm:prSet presAssocID="{A73A297B-D368-4ECD-B06C-3F35083FCBAA}" presName="node" presStyleLbl="node1" presStyleIdx="2" presStyleCnt="12" custLinFactNeighborX="-1235" custLinFactNeighborY="430">
        <dgm:presLayoutVars>
          <dgm:bulletEnabled val="1"/>
        </dgm:presLayoutVars>
      </dgm:prSet>
      <dgm:spPr/>
    </dgm:pt>
    <dgm:pt modelId="{145D804D-DBA4-4663-AA74-C33FCFB70A68}" type="pres">
      <dgm:prSet presAssocID="{2DFAEE1D-939C-48AE-8185-E2B8DC5482D6}" presName="sibTrans" presStyleCnt="0"/>
      <dgm:spPr/>
    </dgm:pt>
    <dgm:pt modelId="{634ABCE3-AA98-4768-BE0F-EE31A2F23178}" type="pres">
      <dgm:prSet presAssocID="{F90F15BD-1724-4296-BB2E-E7D236A836EC}" presName="node" presStyleLbl="node1" presStyleIdx="3" presStyleCnt="12" custLinFactX="-100000" custLinFactY="20035" custLinFactNeighborX="-120410" custLinFactNeighborY="100000">
        <dgm:presLayoutVars>
          <dgm:bulletEnabled val="1"/>
        </dgm:presLayoutVars>
      </dgm:prSet>
      <dgm:spPr/>
    </dgm:pt>
    <dgm:pt modelId="{48B797B2-7B72-4623-99C9-3B67FBDFFCBC}" type="pres">
      <dgm:prSet presAssocID="{20BC96D4-AF66-4E3B-B4F6-BD19C84481E5}" presName="sibTrans" presStyleCnt="0"/>
      <dgm:spPr/>
    </dgm:pt>
    <dgm:pt modelId="{F27FF1B2-96E3-44FE-889C-20DAA3C3C56A}" type="pres">
      <dgm:prSet presAssocID="{9DA2ACBF-2882-46EB-BA8E-B7017917C444}" presName="node" presStyleLbl="node1" presStyleIdx="4" presStyleCnt="12" custLinFactNeighborX="-126" custLinFactNeighborY="2977">
        <dgm:presLayoutVars>
          <dgm:bulletEnabled val="1"/>
        </dgm:presLayoutVars>
      </dgm:prSet>
      <dgm:spPr/>
    </dgm:pt>
    <dgm:pt modelId="{124CC351-B11E-4646-AA91-692799909C99}" type="pres">
      <dgm:prSet presAssocID="{A98C9FDE-0C8C-4504-86A9-477B9F4811DC}" presName="sibTrans" presStyleCnt="0"/>
      <dgm:spPr/>
    </dgm:pt>
    <dgm:pt modelId="{972C972C-CD45-4658-B88B-B6734D350F60}" type="pres">
      <dgm:prSet presAssocID="{64754D82-8C00-41F0-AA03-8DA0DFE09219}" presName="node" presStyleLbl="node1" presStyleIdx="5" presStyleCnt="12" custLinFactX="100000" custLinFactY="-16237" custLinFactNeighborX="120126" custLinFactNeighborY="-100000">
        <dgm:presLayoutVars>
          <dgm:bulletEnabled val="1"/>
        </dgm:presLayoutVars>
      </dgm:prSet>
      <dgm:spPr/>
    </dgm:pt>
    <dgm:pt modelId="{8D0358BE-A8A5-4CBB-B464-8AF344F699EF}" type="pres">
      <dgm:prSet presAssocID="{994A149D-D3AF-444D-83F6-35222B64F975}" presName="sibTrans" presStyleCnt="0"/>
      <dgm:spPr/>
    </dgm:pt>
    <dgm:pt modelId="{1394E058-8FFA-4391-A29B-E136193A7600}" type="pres">
      <dgm:prSet presAssocID="{CC470A4A-3837-42CC-BD3C-54F7FC2CCF01}" presName="node" presStyleLbl="node1" presStyleIdx="6" presStyleCnt="12" custLinFactNeighborX="-1235" custLinFactNeighborY="2977">
        <dgm:presLayoutVars>
          <dgm:bulletEnabled val="1"/>
        </dgm:presLayoutVars>
      </dgm:prSet>
      <dgm:spPr/>
    </dgm:pt>
    <dgm:pt modelId="{A0C60F19-1DDD-4F86-99D3-EB887164A085}" type="pres">
      <dgm:prSet presAssocID="{E22E1401-A69C-45EB-BC27-73ADC5ACB10F}" presName="sibTrans" presStyleCnt="0"/>
      <dgm:spPr/>
    </dgm:pt>
    <dgm:pt modelId="{295ACA4C-D3A7-45F5-B681-37C3FE816C81}" type="pres">
      <dgm:prSet presAssocID="{F218A927-4AEC-4A0E-B8CB-8B2B2721CB8B}" presName="node" presStyleLbl="node1" presStyleIdx="7" presStyleCnt="12" custLinFactNeighborX="-584" custLinFactNeighborY="2977">
        <dgm:presLayoutVars>
          <dgm:bulletEnabled val="1"/>
        </dgm:presLayoutVars>
      </dgm:prSet>
      <dgm:spPr/>
    </dgm:pt>
    <dgm:pt modelId="{FE9BEB3E-66F9-44B8-A823-233A0FCBEC1A}" type="pres">
      <dgm:prSet presAssocID="{2EC0CCDF-2DCB-485C-8526-260DA07E6E7D}" presName="sibTrans" presStyleCnt="0"/>
      <dgm:spPr/>
    </dgm:pt>
    <dgm:pt modelId="{D03E23DA-9626-4E73-90BF-32601B7AC9BB}" type="pres">
      <dgm:prSet presAssocID="{DDE40DD1-00E9-4D48-96A2-608C97AA0A18}" presName="node" presStyleLbl="node1" presStyleIdx="8" presStyleCnt="12">
        <dgm:presLayoutVars>
          <dgm:bulletEnabled val="1"/>
        </dgm:presLayoutVars>
      </dgm:prSet>
      <dgm:spPr/>
    </dgm:pt>
    <dgm:pt modelId="{311D82D1-F1D5-4CD2-A51F-2D5B943DF636}" type="pres">
      <dgm:prSet presAssocID="{2688E903-B765-4257-BBCB-7621C096A169}" presName="sibTrans" presStyleCnt="0"/>
      <dgm:spPr/>
    </dgm:pt>
    <dgm:pt modelId="{9139272F-891E-4A5A-8CB9-B934DA353F52}" type="pres">
      <dgm:prSet presAssocID="{E4754EB6-14DC-411A-A048-CACB3CBFF364}" presName="node" presStyleLbl="node1" presStyleIdx="9" presStyleCnt="12">
        <dgm:presLayoutVars>
          <dgm:bulletEnabled val="1"/>
        </dgm:presLayoutVars>
      </dgm:prSet>
      <dgm:spPr/>
    </dgm:pt>
    <dgm:pt modelId="{FB13D954-15A4-426B-B2C5-D7D30A381B3E}" type="pres">
      <dgm:prSet presAssocID="{4A5D0447-4EAD-4422-A8ED-6D0293E071C8}" presName="sibTrans" presStyleCnt="0"/>
      <dgm:spPr/>
    </dgm:pt>
    <dgm:pt modelId="{8B0DCC90-FCED-45A9-B9CB-D065A2159E68}" type="pres">
      <dgm:prSet presAssocID="{D3B5F6C8-6737-40F2-942A-5C844B998384}" presName="node" presStyleLbl="node1" presStyleIdx="10" presStyleCnt="12" custLinFactX="-10410" custLinFactY="-100000" custLinFactNeighborX="-100000" custLinFactNeighborY="-132903">
        <dgm:presLayoutVars>
          <dgm:bulletEnabled val="1"/>
        </dgm:presLayoutVars>
      </dgm:prSet>
      <dgm:spPr/>
    </dgm:pt>
    <dgm:pt modelId="{A6143DF4-D46C-4D04-9267-FD842F8F4202}" type="pres">
      <dgm:prSet presAssocID="{75BB7D78-2133-4FBB-A5AF-BD47CAC3CC2F}" presName="sibTrans" presStyleCnt="0"/>
      <dgm:spPr/>
    </dgm:pt>
    <dgm:pt modelId="{61D94906-7992-46F6-92F7-FAE70B8C5609}" type="pres">
      <dgm:prSet presAssocID="{A3EF2B0D-200F-4989-806D-6F6987F632B7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28EC800-5525-4E77-A4AE-F3600B84A3EF}" type="presOf" srcId="{F90F15BD-1724-4296-BB2E-E7D236A836EC}" destId="{634ABCE3-AA98-4768-BE0F-EE31A2F23178}" srcOrd="0" destOrd="0" presId="urn:microsoft.com/office/officeart/2005/8/layout/default"/>
    <dgm:cxn modelId="{BA1BB409-786A-4AB1-9C93-FAE39F72C78F}" type="presOf" srcId="{9DA2ACBF-2882-46EB-BA8E-B7017917C444}" destId="{F27FF1B2-96E3-44FE-889C-20DAA3C3C56A}" srcOrd="0" destOrd="0" presId="urn:microsoft.com/office/officeart/2005/8/layout/default"/>
    <dgm:cxn modelId="{CD492C29-502E-4A82-A7C8-2909871F3165}" type="presOf" srcId="{DDE40DD1-00E9-4D48-96A2-608C97AA0A18}" destId="{D03E23DA-9626-4E73-90BF-32601B7AC9BB}" srcOrd="0" destOrd="0" presId="urn:microsoft.com/office/officeart/2005/8/layout/default"/>
    <dgm:cxn modelId="{62FD7136-BD88-4D3C-A6E5-ED4D4A3D34C9}" type="presOf" srcId="{A73A297B-D368-4ECD-B06C-3F35083FCBAA}" destId="{A40CF3E0-F404-48DD-8A1E-67E526F9D8C3}" srcOrd="0" destOrd="0" presId="urn:microsoft.com/office/officeart/2005/8/layout/default"/>
    <dgm:cxn modelId="{0BDF025C-A13E-4CCB-9528-240957D51821}" srcId="{BF756A8D-D7BE-4406-83A6-D4FA5FEAA44F}" destId="{7792A711-48FC-48F3-886E-88D21F2B0BC8}" srcOrd="1" destOrd="0" parTransId="{DD2324E2-BC68-4FA8-81C1-98B620712452}" sibTransId="{2379B95E-F13C-49A9-97E8-8B83A5317A9F}"/>
    <dgm:cxn modelId="{B6E89F5D-BFEA-4555-8B77-67B77A214324}" type="presOf" srcId="{BF756A8D-D7BE-4406-83A6-D4FA5FEAA44F}" destId="{4244AE2E-B6BD-4C13-A83B-8A00B509B101}" srcOrd="0" destOrd="0" presId="urn:microsoft.com/office/officeart/2005/8/layout/default"/>
    <dgm:cxn modelId="{8F571741-111F-43BA-BF8D-623C7D3F1DA6}" srcId="{BF756A8D-D7BE-4406-83A6-D4FA5FEAA44F}" destId="{F90F15BD-1724-4296-BB2E-E7D236A836EC}" srcOrd="3" destOrd="0" parTransId="{B298CAC0-47D7-4C65-BCC1-0E3B6779811F}" sibTransId="{20BC96D4-AF66-4E3B-B4F6-BD19C84481E5}"/>
    <dgm:cxn modelId="{8A0CAD42-FF92-4460-83AE-D0B575F410EE}" srcId="{BF756A8D-D7BE-4406-83A6-D4FA5FEAA44F}" destId="{64754D82-8C00-41F0-AA03-8DA0DFE09219}" srcOrd="5" destOrd="0" parTransId="{51E82432-1A35-43AD-82FD-4F70F02B72E3}" sibTransId="{994A149D-D3AF-444D-83F6-35222B64F975}"/>
    <dgm:cxn modelId="{D0A4CD42-CB58-4A6A-B88E-B1AC0E94BE5D}" type="presOf" srcId="{7792A711-48FC-48F3-886E-88D21F2B0BC8}" destId="{BDA9A809-E634-4DB1-A8A8-47C32952101C}" srcOrd="0" destOrd="0" presId="urn:microsoft.com/office/officeart/2005/8/layout/default"/>
    <dgm:cxn modelId="{6984F943-DF7F-43C1-B052-D090F829FA47}" srcId="{BF756A8D-D7BE-4406-83A6-D4FA5FEAA44F}" destId="{D3B5F6C8-6737-40F2-942A-5C844B998384}" srcOrd="10" destOrd="0" parTransId="{634CEBCD-D663-49AC-8F71-1B9E57ECA8B1}" sibTransId="{75BB7D78-2133-4FBB-A5AF-BD47CAC3CC2F}"/>
    <dgm:cxn modelId="{9D695846-3734-4674-ACFC-64C9363F8228}" srcId="{BF756A8D-D7BE-4406-83A6-D4FA5FEAA44F}" destId="{A73A297B-D368-4ECD-B06C-3F35083FCBAA}" srcOrd="2" destOrd="0" parTransId="{5396C3D6-BD0B-4DFD-9A79-338486796837}" sibTransId="{2DFAEE1D-939C-48AE-8185-E2B8DC5482D6}"/>
    <dgm:cxn modelId="{2ED36049-657B-49B1-93DF-127CABD94643}" type="presOf" srcId="{64754D82-8C00-41F0-AA03-8DA0DFE09219}" destId="{972C972C-CD45-4658-B88B-B6734D350F60}" srcOrd="0" destOrd="0" presId="urn:microsoft.com/office/officeart/2005/8/layout/default"/>
    <dgm:cxn modelId="{75AE614B-F879-4F06-915C-E235FCA5726B}" srcId="{BF756A8D-D7BE-4406-83A6-D4FA5FEAA44F}" destId="{0A5DB8E6-1F96-4DFD-8914-FCA336379BF8}" srcOrd="0" destOrd="0" parTransId="{9A4F2AFA-2DEA-40C4-9808-D9547753D5A8}" sibTransId="{6BEBA4EA-6FB1-4BDC-8F46-B8A59F1E35A4}"/>
    <dgm:cxn modelId="{46162670-6750-4AA3-BB01-738704233BCA}" srcId="{BF756A8D-D7BE-4406-83A6-D4FA5FEAA44F}" destId="{DDE40DD1-00E9-4D48-96A2-608C97AA0A18}" srcOrd="8" destOrd="0" parTransId="{F6D98CB9-AE73-4715-96E1-45118CD371D5}" sibTransId="{2688E903-B765-4257-BBCB-7621C096A169}"/>
    <dgm:cxn modelId="{CABF8D55-FCCE-44FC-9B0B-8EFD978876A8}" type="presOf" srcId="{A3EF2B0D-200F-4989-806D-6F6987F632B7}" destId="{61D94906-7992-46F6-92F7-FAE70B8C5609}" srcOrd="0" destOrd="0" presId="urn:microsoft.com/office/officeart/2005/8/layout/default"/>
    <dgm:cxn modelId="{69B12687-2698-414F-8F2E-D1DE5A4995DB}" srcId="{BF756A8D-D7BE-4406-83A6-D4FA5FEAA44F}" destId="{E4754EB6-14DC-411A-A048-CACB3CBFF364}" srcOrd="9" destOrd="0" parTransId="{5B83C5FE-6B04-4A32-A49C-BC14F71D5D97}" sibTransId="{4A5D0447-4EAD-4422-A8ED-6D0293E071C8}"/>
    <dgm:cxn modelId="{E234988F-6397-4A91-91A3-012D12C33DB3}" type="presOf" srcId="{D3B5F6C8-6737-40F2-942A-5C844B998384}" destId="{8B0DCC90-FCED-45A9-B9CB-D065A2159E68}" srcOrd="0" destOrd="0" presId="urn:microsoft.com/office/officeart/2005/8/layout/default"/>
    <dgm:cxn modelId="{B761A4A0-B261-4C49-BF91-70294BDCEC44}" srcId="{BF756A8D-D7BE-4406-83A6-D4FA5FEAA44F}" destId="{9DA2ACBF-2882-46EB-BA8E-B7017917C444}" srcOrd="4" destOrd="0" parTransId="{57BEADBE-DFB4-4F97-82B4-0CF262332470}" sibTransId="{A98C9FDE-0C8C-4504-86A9-477B9F4811DC}"/>
    <dgm:cxn modelId="{67BD61A5-31A3-41FB-9F3D-7B170D8AFEE2}" srcId="{BF756A8D-D7BE-4406-83A6-D4FA5FEAA44F}" destId="{CC470A4A-3837-42CC-BD3C-54F7FC2CCF01}" srcOrd="6" destOrd="0" parTransId="{F691F78B-3FEC-4A22-8C88-33C991165E5B}" sibTransId="{E22E1401-A69C-45EB-BC27-73ADC5ACB10F}"/>
    <dgm:cxn modelId="{9F64BBAE-FD7E-4E7C-9E08-8DAB7B41AFE5}" type="presOf" srcId="{F218A927-4AEC-4A0E-B8CB-8B2B2721CB8B}" destId="{295ACA4C-D3A7-45F5-B681-37C3FE816C81}" srcOrd="0" destOrd="0" presId="urn:microsoft.com/office/officeart/2005/8/layout/default"/>
    <dgm:cxn modelId="{7B89C3B8-F278-494C-B175-F0DF57089877}" type="presOf" srcId="{CC470A4A-3837-42CC-BD3C-54F7FC2CCF01}" destId="{1394E058-8FFA-4391-A29B-E136193A7600}" srcOrd="0" destOrd="0" presId="urn:microsoft.com/office/officeart/2005/8/layout/default"/>
    <dgm:cxn modelId="{A71CAFD9-5955-4195-A865-1F18969DFC09}" type="presOf" srcId="{0A5DB8E6-1F96-4DFD-8914-FCA336379BF8}" destId="{21A6E4E0-33B7-41E7-B01C-341377720D48}" srcOrd="0" destOrd="0" presId="urn:microsoft.com/office/officeart/2005/8/layout/default"/>
    <dgm:cxn modelId="{4EB2B7F5-6558-48D7-9F83-027CED75FDBC}" srcId="{BF756A8D-D7BE-4406-83A6-D4FA5FEAA44F}" destId="{A3EF2B0D-200F-4989-806D-6F6987F632B7}" srcOrd="11" destOrd="0" parTransId="{39E269F0-93F4-45C8-8235-636AD1B9776E}" sibTransId="{8B0E6043-D266-40CF-906B-0E54637B1CB3}"/>
    <dgm:cxn modelId="{39ADA3F8-9647-4A7F-B546-D9FB446F52FE}" type="presOf" srcId="{E4754EB6-14DC-411A-A048-CACB3CBFF364}" destId="{9139272F-891E-4A5A-8CB9-B934DA353F52}" srcOrd="0" destOrd="0" presId="urn:microsoft.com/office/officeart/2005/8/layout/default"/>
    <dgm:cxn modelId="{52F455FF-5F13-4ECB-A19E-861D16E4B54D}" srcId="{BF756A8D-D7BE-4406-83A6-D4FA5FEAA44F}" destId="{F218A927-4AEC-4A0E-B8CB-8B2B2721CB8B}" srcOrd="7" destOrd="0" parTransId="{5436277D-32AF-4062-841A-7F63A23CBC42}" sibTransId="{2EC0CCDF-2DCB-485C-8526-260DA07E6E7D}"/>
    <dgm:cxn modelId="{1A95783F-7EC0-4B13-B261-0DDB2B61EB20}" type="presParOf" srcId="{4244AE2E-B6BD-4C13-A83B-8A00B509B101}" destId="{21A6E4E0-33B7-41E7-B01C-341377720D48}" srcOrd="0" destOrd="0" presId="urn:microsoft.com/office/officeart/2005/8/layout/default"/>
    <dgm:cxn modelId="{BC7063FB-DB87-4513-8CA1-F10C0A9CE9CB}" type="presParOf" srcId="{4244AE2E-B6BD-4C13-A83B-8A00B509B101}" destId="{DE0FDED9-C105-4D92-ABDC-1F2A6E9190CA}" srcOrd="1" destOrd="0" presId="urn:microsoft.com/office/officeart/2005/8/layout/default"/>
    <dgm:cxn modelId="{502BC337-832D-445E-989E-591FA156A8EB}" type="presParOf" srcId="{4244AE2E-B6BD-4C13-A83B-8A00B509B101}" destId="{BDA9A809-E634-4DB1-A8A8-47C32952101C}" srcOrd="2" destOrd="0" presId="urn:microsoft.com/office/officeart/2005/8/layout/default"/>
    <dgm:cxn modelId="{305D38D6-D811-4772-85FA-EFCC3B061F57}" type="presParOf" srcId="{4244AE2E-B6BD-4C13-A83B-8A00B509B101}" destId="{CE7D56A3-35AE-4C6D-85B9-AFB08229A4E4}" srcOrd="3" destOrd="0" presId="urn:microsoft.com/office/officeart/2005/8/layout/default"/>
    <dgm:cxn modelId="{34CA4469-0F0F-4EA8-B592-0757856D43C2}" type="presParOf" srcId="{4244AE2E-B6BD-4C13-A83B-8A00B509B101}" destId="{A40CF3E0-F404-48DD-8A1E-67E526F9D8C3}" srcOrd="4" destOrd="0" presId="urn:microsoft.com/office/officeart/2005/8/layout/default"/>
    <dgm:cxn modelId="{BDAF38F3-5D7B-4838-AE31-E00222ADF1D7}" type="presParOf" srcId="{4244AE2E-B6BD-4C13-A83B-8A00B509B101}" destId="{145D804D-DBA4-4663-AA74-C33FCFB70A68}" srcOrd="5" destOrd="0" presId="urn:microsoft.com/office/officeart/2005/8/layout/default"/>
    <dgm:cxn modelId="{C5FAE0F5-1017-4144-AF16-F86D33900320}" type="presParOf" srcId="{4244AE2E-B6BD-4C13-A83B-8A00B509B101}" destId="{634ABCE3-AA98-4768-BE0F-EE31A2F23178}" srcOrd="6" destOrd="0" presId="urn:microsoft.com/office/officeart/2005/8/layout/default"/>
    <dgm:cxn modelId="{E55EF5B5-2CC8-4D2E-97F8-8ADA4719E094}" type="presParOf" srcId="{4244AE2E-B6BD-4C13-A83B-8A00B509B101}" destId="{48B797B2-7B72-4623-99C9-3B67FBDFFCBC}" srcOrd="7" destOrd="0" presId="urn:microsoft.com/office/officeart/2005/8/layout/default"/>
    <dgm:cxn modelId="{94BE7FEB-6263-44F5-815A-BA131421BFEC}" type="presParOf" srcId="{4244AE2E-B6BD-4C13-A83B-8A00B509B101}" destId="{F27FF1B2-96E3-44FE-889C-20DAA3C3C56A}" srcOrd="8" destOrd="0" presId="urn:microsoft.com/office/officeart/2005/8/layout/default"/>
    <dgm:cxn modelId="{BC4F819E-C30E-4850-B3C1-103FAAEA324D}" type="presParOf" srcId="{4244AE2E-B6BD-4C13-A83B-8A00B509B101}" destId="{124CC351-B11E-4646-AA91-692799909C99}" srcOrd="9" destOrd="0" presId="urn:microsoft.com/office/officeart/2005/8/layout/default"/>
    <dgm:cxn modelId="{709170B1-5F80-47CD-B47B-028DB10A7439}" type="presParOf" srcId="{4244AE2E-B6BD-4C13-A83B-8A00B509B101}" destId="{972C972C-CD45-4658-B88B-B6734D350F60}" srcOrd="10" destOrd="0" presId="urn:microsoft.com/office/officeart/2005/8/layout/default"/>
    <dgm:cxn modelId="{D366CE58-CAA4-4AC7-B26A-C849BB8FE168}" type="presParOf" srcId="{4244AE2E-B6BD-4C13-A83B-8A00B509B101}" destId="{8D0358BE-A8A5-4CBB-B464-8AF344F699EF}" srcOrd="11" destOrd="0" presId="urn:microsoft.com/office/officeart/2005/8/layout/default"/>
    <dgm:cxn modelId="{D4C9A2EB-1F32-486D-BEC1-86575217B4E3}" type="presParOf" srcId="{4244AE2E-B6BD-4C13-A83B-8A00B509B101}" destId="{1394E058-8FFA-4391-A29B-E136193A7600}" srcOrd="12" destOrd="0" presId="urn:microsoft.com/office/officeart/2005/8/layout/default"/>
    <dgm:cxn modelId="{EFF070CE-0835-44E8-8419-58AB02AB63A0}" type="presParOf" srcId="{4244AE2E-B6BD-4C13-A83B-8A00B509B101}" destId="{A0C60F19-1DDD-4F86-99D3-EB887164A085}" srcOrd="13" destOrd="0" presId="urn:microsoft.com/office/officeart/2005/8/layout/default"/>
    <dgm:cxn modelId="{0001A433-3204-4E6C-B9ED-1DF2036D871C}" type="presParOf" srcId="{4244AE2E-B6BD-4C13-A83B-8A00B509B101}" destId="{295ACA4C-D3A7-45F5-B681-37C3FE816C81}" srcOrd="14" destOrd="0" presId="urn:microsoft.com/office/officeart/2005/8/layout/default"/>
    <dgm:cxn modelId="{38CB83AB-5A7F-49A6-B6F1-3257CFC11E0E}" type="presParOf" srcId="{4244AE2E-B6BD-4C13-A83B-8A00B509B101}" destId="{FE9BEB3E-66F9-44B8-A823-233A0FCBEC1A}" srcOrd="15" destOrd="0" presId="urn:microsoft.com/office/officeart/2005/8/layout/default"/>
    <dgm:cxn modelId="{29C3EDAA-4A4E-4CB8-BD90-EDA57AE459A8}" type="presParOf" srcId="{4244AE2E-B6BD-4C13-A83B-8A00B509B101}" destId="{D03E23DA-9626-4E73-90BF-32601B7AC9BB}" srcOrd="16" destOrd="0" presId="urn:microsoft.com/office/officeart/2005/8/layout/default"/>
    <dgm:cxn modelId="{9F6112F5-8762-439B-94C0-E517779A8F10}" type="presParOf" srcId="{4244AE2E-B6BD-4C13-A83B-8A00B509B101}" destId="{311D82D1-F1D5-4CD2-A51F-2D5B943DF636}" srcOrd="17" destOrd="0" presId="urn:microsoft.com/office/officeart/2005/8/layout/default"/>
    <dgm:cxn modelId="{60BF7085-8B17-4CAC-950C-B974DB26C694}" type="presParOf" srcId="{4244AE2E-B6BD-4C13-A83B-8A00B509B101}" destId="{9139272F-891E-4A5A-8CB9-B934DA353F52}" srcOrd="18" destOrd="0" presId="urn:microsoft.com/office/officeart/2005/8/layout/default"/>
    <dgm:cxn modelId="{718AF9B8-4DAC-41FE-AA2A-3B286B78722B}" type="presParOf" srcId="{4244AE2E-B6BD-4C13-A83B-8A00B509B101}" destId="{FB13D954-15A4-426B-B2C5-D7D30A381B3E}" srcOrd="19" destOrd="0" presId="urn:microsoft.com/office/officeart/2005/8/layout/default"/>
    <dgm:cxn modelId="{E66CD9D8-02B1-4B96-B025-9B670EC731E5}" type="presParOf" srcId="{4244AE2E-B6BD-4C13-A83B-8A00B509B101}" destId="{8B0DCC90-FCED-45A9-B9CB-D065A2159E68}" srcOrd="20" destOrd="0" presId="urn:microsoft.com/office/officeart/2005/8/layout/default"/>
    <dgm:cxn modelId="{6EE9A342-7B9C-47B6-920C-D19E7427C48F}" type="presParOf" srcId="{4244AE2E-B6BD-4C13-A83B-8A00B509B101}" destId="{A6143DF4-D46C-4D04-9267-FD842F8F4202}" srcOrd="21" destOrd="0" presId="urn:microsoft.com/office/officeart/2005/8/layout/default"/>
    <dgm:cxn modelId="{65B13A7D-4C78-4432-9BC0-E24C04D3006D}" type="presParOf" srcId="{4244AE2E-B6BD-4C13-A83B-8A00B509B101}" destId="{61D94906-7992-46F6-92F7-FAE70B8C5609}" srcOrd="22" destOrd="0" presId="urn:microsoft.com/office/officeart/2005/8/layout/defaul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F573B-FE6A-4EAC-BDED-0E48C0B3D05A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1A5EB-82BF-4B7F-83C8-BCF039DBDB05}">
      <dgm:prSet custT="1"/>
      <dgm:spPr/>
      <dgm:t>
        <a:bodyPr/>
        <a:lstStyle/>
        <a:p>
          <a:r>
            <a:rPr lang="en-US" sz="1200" dirty="0"/>
            <a:t>Involve Primary Care</a:t>
          </a:r>
        </a:p>
      </dgm:t>
    </dgm:pt>
    <dgm:pt modelId="{7B042580-75E8-4EA1-87CD-D4497D9E0278}" type="parTrans" cxnId="{BB168162-7D0D-4662-A9E3-D612E6DC2DA9}">
      <dgm:prSet/>
      <dgm:spPr/>
      <dgm:t>
        <a:bodyPr/>
        <a:lstStyle/>
        <a:p>
          <a:endParaRPr lang="en-US"/>
        </a:p>
      </dgm:t>
    </dgm:pt>
    <dgm:pt modelId="{EAE37B4E-9A2E-436D-BAF7-859D9354454B}" type="sibTrans" cxnId="{BB168162-7D0D-4662-A9E3-D612E6DC2DA9}">
      <dgm:prSet/>
      <dgm:spPr/>
      <dgm:t>
        <a:bodyPr/>
        <a:lstStyle/>
        <a:p>
          <a:endParaRPr lang="en-US"/>
        </a:p>
      </dgm:t>
    </dgm:pt>
    <dgm:pt modelId="{43B37165-F172-4B4F-8CF6-DE753E8106A4}">
      <dgm:prSet/>
      <dgm:spPr/>
      <dgm:t>
        <a:bodyPr/>
        <a:lstStyle/>
        <a:p>
          <a:r>
            <a:rPr lang="en-US"/>
            <a:t>Involve primary care in leadership roles and change our structures to focus more on Place</a:t>
          </a:r>
        </a:p>
      </dgm:t>
    </dgm:pt>
    <dgm:pt modelId="{2FAB0B04-39C4-4289-A466-DD671A15140E}" type="parTrans" cxnId="{EB05E1BC-5ED2-442D-9A65-7B722F298D1A}">
      <dgm:prSet/>
      <dgm:spPr/>
      <dgm:t>
        <a:bodyPr/>
        <a:lstStyle/>
        <a:p>
          <a:endParaRPr lang="en-US"/>
        </a:p>
      </dgm:t>
    </dgm:pt>
    <dgm:pt modelId="{CA25DC2A-ECBE-4B75-B950-D058C7B12538}" type="sibTrans" cxnId="{EB05E1BC-5ED2-442D-9A65-7B722F298D1A}">
      <dgm:prSet/>
      <dgm:spPr/>
      <dgm:t>
        <a:bodyPr/>
        <a:lstStyle/>
        <a:p>
          <a:endParaRPr lang="en-US"/>
        </a:p>
      </dgm:t>
    </dgm:pt>
    <dgm:pt modelId="{0E56AEE3-E031-46CD-AF86-ADC0D119E511}">
      <dgm:prSet custT="1"/>
      <dgm:spPr/>
      <dgm:t>
        <a:bodyPr/>
        <a:lstStyle/>
        <a:p>
          <a:r>
            <a:rPr lang="en-US" sz="1200" dirty="0"/>
            <a:t>Deliver on promises</a:t>
          </a:r>
        </a:p>
      </dgm:t>
    </dgm:pt>
    <dgm:pt modelId="{FC7DB61B-8D99-4DF8-919E-B176F574382D}" type="parTrans" cxnId="{733240A2-BCF9-4EF1-AFBC-6E18558ED413}">
      <dgm:prSet/>
      <dgm:spPr/>
      <dgm:t>
        <a:bodyPr/>
        <a:lstStyle/>
        <a:p>
          <a:endParaRPr lang="en-US"/>
        </a:p>
      </dgm:t>
    </dgm:pt>
    <dgm:pt modelId="{99BD657A-6968-4832-8489-ED86084BC669}" type="sibTrans" cxnId="{733240A2-BCF9-4EF1-AFBC-6E18558ED413}">
      <dgm:prSet/>
      <dgm:spPr/>
      <dgm:t>
        <a:bodyPr/>
        <a:lstStyle/>
        <a:p>
          <a:endParaRPr lang="en-US"/>
        </a:p>
      </dgm:t>
    </dgm:pt>
    <dgm:pt modelId="{A3953DA6-D4A3-4840-80C9-F8B05886FD84}">
      <dgm:prSet/>
      <dgm:spPr/>
      <dgm:t>
        <a:bodyPr/>
        <a:lstStyle/>
        <a:p>
          <a:r>
            <a:rPr lang="en-US"/>
            <a:t>Deliver on the national plan promise to invest more in mental health care</a:t>
          </a:r>
        </a:p>
      </dgm:t>
    </dgm:pt>
    <dgm:pt modelId="{48463351-F8DA-40AB-9D57-FA180C25677F}" type="parTrans" cxnId="{A1437C97-602B-4DBC-89A1-FEAE95A86CFA}">
      <dgm:prSet/>
      <dgm:spPr/>
      <dgm:t>
        <a:bodyPr/>
        <a:lstStyle/>
        <a:p>
          <a:endParaRPr lang="en-US"/>
        </a:p>
      </dgm:t>
    </dgm:pt>
    <dgm:pt modelId="{3C58F624-C055-449E-ADDD-70AD5D569326}" type="sibTrans" cxnId="{A1437C97-602B-4DBC-89A1-FEAE95A86CFA}">
      <dgm:prSet/>
      <dgm:spPr/>
      <dgm:t>
        <a:bodyPr/>
        <a:lstStyle/>
        <a:p>
          <a:endParaRPr lang="en-US"/>
        </a:p>
      </dgm:t>
    </dgm:pt>
    <dgm:pt modelId="{AB533607-EBBB-4270-B67B-6F9197352214}">
      <dgm:prSet custT="1"/>
      <dgm:spPr/>
      <dgm:t>
        <a:bodyPr/>
        <a:lstStyle/>
        <a:p>
          <a:r>
            <a:rPr lang="en-US" sz="1200" dirty="0" err="1"/>
            <a:t>Prioritise</a:t>
          </a:r>
          <a:endParaRPr lang="en-US" sz="1200" dirty="0"/>
        </a:p>
      </dgm:t>
    </dgm:pt>
    <dgm:pt modelId="{A64BA5AF-45F0-421B-8A4A-1004B3E95078}" type="parTrans" cxnId="{1E53EF88-ABFA-45BA-AE67-49B82ABDE2A4}">
      <dgm:prSet/>
      <dgm:spPr/>
      <dgm:t>
        <a:bodyPr/>
        <a:lstStyle/>
        <a:p>
          <a:endParaRPr lang="en-US"/>
        </a:p>
      </dgm:t>
    </dgm:pt>
    <dgm:pt modelId="{2108D5B4-E2B2-4E28-B5EA-028719D775D8}" type="sibTrans" cxnId="{1E53EF88-ABFA-45BA-AE67-49B82ABDE2A4}">
      <dgm:prSet/>
      <dgm:spPr/>
      <dgm:t>
        <a:bodyPr/>
        <a:lstStyle/>
        <a:p>
          <a:endParaRPr lang="en-US"/>
        </a:p>
      </dgm:t>
    </dgm:pt>
    <dgm:pt modelId="{B3216582-B63F-4246-9588-141C8BDB1A4A}">
      <dgm:prSet/>
      <dgm:spPr/>
      <dgm:t>
        <a:bodyPr/>
        <a:lstStyle/>
        <a:p>
          <a:r>
            <a:rPr lang="en-US"/>
            <a:t>Prioritise business cases which deliver activity reductions or public health benefits</a:t>
          </a:r>
        </a:p>
      </dgm:t>
    </dgm:pt>
    <dgm:pt modelId="{6C2D581D-2D29-42F5-A5AD-C9BD29F68575}" type="parTrans" cxnId="{10B74313-D49F-41B4-99D4-35FB92C9E697}">
      <dgm:prSet/>
      <dgm:spPr/>
      <dgm:t>
        <a:bodyPr/>
        <a:lstStyle/>
        <a:p>
          <a:endParaRPr lang="en-US"/>
        </a:p>
      </dgm:t>
    </dgm:pt>
    <dgm:pt modelId="{BC5BE278-F643-4749-96F8-10A29366A895}" type="sibTrans" cxnId="{10B74313-D49F-41B4-99D4-35FB92C9E697}">
      <dgm:prSet/>
      <dgm:spPr/>
      <dgm:t>
        <a:bodyPr/>
        <a:lstStyle/>
        <a:p>
          <a:endParaRPr lang="en-US"/>
        </a:p>
      </dgm:t>
    </dgm:pt>
    <dgm:pt modelId="{69F4DA6E-C7EE-4139-B1CD-004203E3F90E}">
      <dgm:prSet custT="1"/>
      <dgm:spPr/>
      <dgm:t>
        <a:bodyPr/>
        <a:lstStyle/>
        <a:p>
          <a:r>
            <a:rPr lang="en-US" sz="1200" dirty="0" err="1"/>
            <a:t>Incentivise</a:t>
          </a:r>
          <a:endParaRPr lang="en-US" sz="1200" dirty="0"/>
        </a:p>
      </dgm:t>
    </dgm:pt>
    <dgm:pt modelId="{BAE11E0B-309A-4279-BD00-3BB48570569C}" type="parTrans" cxnId="{8E5A5D1B-DC24-45E1-B160-EBBBC1BEF022}">
      <dgm:prSet/>
      <dgm:spPr/>
      <dgm:t>
        <a:bodyPr/>
        <a:lstStyle/>
        <a:p>
          <a:endParaRPr lang="en-US"/>
        </a:p>
      </dgm:t>
    </dgm:pt>
    <dgm:pt modelId="{8F12EDBA-D4D7-4EF9-8693-9DDFD76DFC11}" type="sibTrans" cxnId="{8E5A5D1B-DC24-45E1-B160-EBBBC1BEF022}">
      <dgm:prSet/>
      <dgm:spPr/>
      <dgm:t>
        <a:bodyPr/>
        <a:lstStyle/>
        <a:p>
          <a:endParaRPr lang="en-US"/>
        </a:p>
      </dgm:t>
    </dgm:pt>
    <dgm:pt modelId="{D2ECA6C6-6634-491C-B894-1148E77253B4}">
      <dgm:prSet/>
      <dgm:spPr/>
      <dgm:t>
        <a:bodyPr/>
        <a:lstStyle/>
        <a:p>
          <a:r>
            <a:rPr lang="en-US"/>
            <a:t>Incentivise primary care to reduce acute demand</a:t>
          </a:r>
        </a:p>
      </dgm:t>
    </dgm:pt>
    <dgm:pt modelId="{707248EA-0968-4F4B-8E27-85036FBA1431}" type="parTrans" cxnId="{78AE57FC-A02B-4BF0-8EAD-DF934CFABBCD}">
      <dgm:prSet/>
      <dgm:spPr/>
      <dgm:t>
        <a:bodyPr/>
        <a:lstStyle/>
        <a:p>
          <a:endParaRPr lang="en-US"/>
        </a:p>
      </dgm:t>
    </dgm:pt>
    <dgm:pt modelId="{563A3FBC-C12C-455C-8FC5-A1358760EA9C}" type="sibTrans" cxnId="{78AE57FC-A02B-4BF0-8EAD-DF934CFABBCD}">
      <dgm:prSet/>
      <dgm:spPr/>
      <dgm:t>
        <a:bodyPr/>
        <a:lstStyle/>
        <a:p>
          <a:endParaRPr lang="en-US"/>
        </a:p>
      </dgm:t>
    </dgm:pt>
    <dgm:pt modelId="{33CE63F5-4BEB-4C52-B6CF-88409D265E63}">
      <dgm:prSet custT="1"/>
      <dgm:spPr/>
      <dgm:t>
        <a:bodyPr/>
        <a:lstStyle/>
        <a:p>
          <a:r>
            <a:rPr lang="en-US" sz="1200" dirty="0"/>
            <a:t>Draw on skills</a:t>
          </a:r>
        </a:p>
      </dgm:t>
    </dgm:pt>
    <dgm:pt modelId="{502C480B-6721-4D90-BBEA-73FC65A9146D}" type="parTrans" cxnId="{BCDA11D9-E523-49DE-B64B-F1A9E536C0FB}">
      <dgm:prSet/>
      <dgm:spPr/>
      <dgm:t>
        <a:bodyPr/>
        <a:lstStyle/>
        <a:p>
          <a:endParaRPr lang="en-US"/>
        </a:p>
      </dgm:t>
    </dgm:pt>
    <dgm:pt modelId="{03C4F10E-CE49-481D-9BE6-943733BCF183}" type="sibTrans" cxnId="{BCDA11D9-E523-49DE-B64B-F1A9E536C0FB}">
      <dgm:prSet/>
      <dgm:spPr/>
      <dgm:t>
        <a:bodyPr/>
        <a:lstStyle/>
        <a:p>
          <a:endParaRPr lang="en-US"/>
        </a:p>
      </dgm:t>
    </dgm:pt>
    <dgm:pt modelId="{7A2114FD-CCBE-4A73-BA0C-684A7FEC1B07}">
      <dgm:prSet/>
      <dgm:spPr/>
      <dgm:t>
        <a:bodyPr/>
        <a:lstStyle/>
        <a:p>
          <a:r>
            <a:rPr lang="en-US"/>
            <a:t>Draw on the skills of local authority commissioners to reduce the cost of continuing healthcare</a:t>
          </a:r>
        </a:p>
      </dgm:t>
    </dgm:pt>
    <dgm:pt modelId="{BB7107FA-682C-45B1-B75F-663E2BE3F700}" type="parTrans" cxnId="{5A23BB49-68A5-45C9-A651-ED70C9F0748C}">
      <dgm:prSet/>
      <dgm:spPr/>
      <dgm:t>
        <a:bodyPr/>
        <a:lstStyle/>
        <a:p>
          <a:endParaRPr lang="en-US"/>
        </a:p>
      </dgm:t>
    </dgm:pt>
    <dgm:pt modelId="{AB07BC31-6E92-4A06-B00D-07B337DD2724}" type="sibTrans" cxnId="{5A23BB49-68A5-45C9-A651-ED70C9F0748C}">
      <dgm:prSet/>
      <dgm:spPr/>
      <dgm:t>
        <a:bodyPr/>
        <a:lstStyle/>
        <a:p>
          <a:endParaRPr lang="en-US"/>
        </a:p>
      </dgm:t>
    </dgm:pt>
    <dgm:pt modelId="{6BC2DF1F-8CB3-4635-856C-C6DC93D26D5B}">
      <dgm:prSet custT="1"/>
      <dgm:spPr/>
      <dgm:t>
        <a:bodyPr/>
        <a:lstStyle/>
        <a:p>
          <a:r>
            <a:rPr lang="en-US" sz="1200" dirty="0"/>
            <a:t>Support the VS</a:t>
          </a:r>
        </a:p>
      </dgm:t>
    </dgm:pt>
    <dgm:pt modelId="{A5FFF940-5B92-49E3-ACB7-6B7708CCC7DB}" type="parTrans" cxnId="{A3C7B5AC-1FED-461E-916A-B0EEDB127D68}">
      <dgm:prSet/>
      <dgm:spPr/>
      <dgm:t>
        <a:bodyPr/>
        <a:lstStyle/>
        <a:p>
          <a:endParaRPr lang="en-US"/>
        </a:p>
      </dgm:t>
    </dgm:pt>
    <dgm:pt modelId="{9860434A-3E20-441F-882A-98C359388C76}" type="sibTrans" cxnId="{A3C7B5AC-1FED-461E-916A-B0EEDB127D68}">
      <dgm:prSet/>
      <dgm:spPr/>
      <dgm:t>
        <a:bodyPr/>
        <a:lstStyle/>
        <a:p>
          <a:endParaRPr lang="en-US"/>
        </a:p>
      </dgm:t>
    </dgm:pt>
    <dgm:pt modelId="{D4BDCA81-B225-451D-948F-0241827A4669}">
      <dgm:prSet/>
      <dgm:spPr/>
      <dgm:t>
        <a:bodyPr/>
        <a:lstStyle/>
        <a:p>
          <a:r>
            <a:rPr lang="en-US" dirty="0"/>
            <a:t>Support the voluntary sector and local hospices including developing integrated IT and records</a:t>
          </a:r>
        </a:p>
      </dgm:t>
    </dgm:pt>
    <dgm:pt modelId="{B8EA4B03-86EC-4E8C-85D6-291D44969B7B}" type="parTrans" cxnId="{ECE4B701-7803-441B-A371-ACF06FB061EF}">
      <dgm:prSet/>
      <dgm:spPr/>
      <dgm:t>
        <a:bodyPr/>
        <a:lstStyle/>
        <a:p>
          <a:endParaRPr lang="en-US"/>
        </a:p>
      </dgm:t>
    </dgm:pt>
    <dgm:pt modelId="{64D0B3CE-4983-492B-850E-C166773296FF}" type="sibTrans" cxnId="{ECE4B701-7803-441B-A371-ACF06FB061EF}">
      <dgm:prSet/>
      <dgm:spPr/>
      <dgm:t>
        <a:bodyPr/>
        <a:lstStyle/>
        <a:p>
          <a:endParaRPr lang="en-US"/>
        </a:p>
      </dgm:t>
    </dgm:pt>
    <dgm:pt modelId="{1BE4932F-1A5D-470F-90A3-87FBECECF26A}">
      <dgm:prSet custT="1"/>
      <dgm:spPr/>
      <dgm:t>
        <a:bodyPr/>
        <a:lstStyle/>
        <a:p>
          <a:r>
            <a:rPr lang="en-US" sz="1200" dirty="0"/>
            <a:t>Use intelligence</a:t>
          </a:r>
        </a:p>
      </dgm:t>
    </dgm:pt>
    <dgm:pt modelId="{B09A9B60-0A48-4513-A77F-DB302DAD00C8}" type="parTrans" cxnId="{226C555E-92B2-4E86-A6E1-85722A70BFC0}">
      <dgm:prSet/>
      <dgm:spPr/>
      <dgm:t>
        <a:bodyPr/>
        <a:lstStyle/>
        <a:p>
          <a:endParaRPr lang="en-US"/>
        </a:p>
      </dgm:t>
    </dgm:pt>
    <dgm:pt modelId="{BDA04800-8B7E-4EE0-AF9E-585C80618D60}" type="sibTrans" cxnId="{226C555E-92B2-4E86-A6E1-85722A70BFC0}">
      <dgm:prSet/>
      <dgm:spPr/>
      <dgm:t>
        <a:bodyPr/>
        <a:lstStyle/>
        <a:p>
          <a:endParaRPr lang="en-US"/>
        </a:p>
      </dgm:t>
    </dgm:pt>
    <dgm:pt modelId="{9BF7DB6A-CDD5-467A-ADA2-E9D976DFA458}">
      <dgm:prSet/>
      <dgm:spPr/>
      <dgm:t>
        <a:bodyPr/>
        <a:lstStyle/>
        <a:p>
          <a:r>
            <a:rPr lang="en-US"/>
            <a:t>Turn data into intelligence to improve public health outcomes with key partners</a:t>
          </a:r>
        </a:p>
      </dgm:t>
    </dgm:pt>
    <dgm:pt modelId="{A2DCB165-BC01-4FEE-89EC-C4D157A8275C}" type="parTrans" cxnId="{AE7A533E-6D40-4FF6-A644-F4AA86815AEF}">
      <dgm:prSet/>
      <dgm:spPr/>
      <dgm:t>
        <a:bodyPr/>
        <a:lstStyle/>
        <a:p>
          <a:endParaRPr lang="en-US"/>
        </a:p>
      </dgm:t>
    </dgm:pt>
    <dgm:pt modelId="{643DEFA5-0966-450B-BFAE-A136BD4FDAFC}" type="sibTrans" cxnId="{AE7A533E-6D40-4FF6-A644-F4AA86815AEF}">
      <dgm:prSet/>
      <dgm:spPr/>
      <dgm:t>
        <a:bodyPr/>
        <a:lstStyle/>
        <a:p>
          <a:endParaRPr lang="en-US"/>
        </a:p>
      </dgm:t>
    </dgm:pt>
    <dgm:pt modelId="{27BE0508-EDFC-4087-B54E-3EA769830A64}">
      <dgm:prSet custT="1"/>
      <dgm:spPr/>
      <dgm:t>
        <a:bodyPr/>
        <a:lstStyle/>
        <a:p>
          <a:r>
            <a:rPr lang="en-US" sz="1200" dirty="0"/>
            <a:t>Develop skills</a:t>
          </a:r>
        </a:p>
      </dgm:t>
    </dgm:pt>
    <dgm:pt modelId="{C70B806E-B744-4380-8337-AFC1A2A254AB}" type="parTrans" cxnId="{3BA1F517-78B6-4D19-B5A6-5B7B961A2DDF}">
      <dgm:prSet/>
      <dgm:spPr/>
      <dgm:t>
        <a:bodyPr/>
        <a:lstStyle/>
        <a:p>
          <a:endParaRPr lang="en-US"/>
        </a:p>
      </dgm:t>
    </dgm:pt>
    <dgm:pt modelId="{59797B5B-1553-4BF6-BC11-F1C7CAD60B72}" type="sibTrans" cxnId="{3BA1F517-78B6-4D19-B5A6-5B7B961A2DDF}">
      <dgm:prSet/>
      <dgm:spPr/>
      <dgm:t>
        <a:bodyPr/>
        <a:lstStyle/>
        <a:p>
          <a:endParaRPr lang="en-US"/>
        </a:p>
      </dgm:t>
    </dgm:pt>
    <dgm:pt modelId="{D753D567-D961-4628-B60B-9F8766529CAB}">
      <dgm:prSet/>
      <dgm:spPr/>
      <dgm:t>
        <a:bodyPr/>
        <a:lstStyle/>
        <a:p>
          <a:r>
            <a:rPr lang="en-US" dirty="0"/>
            <a:t>Facilitate the development of skills and roles in the wider health and care workforce</a:t>
          </a:r>
        </a:p>
      </dgm:t>
    </dgm:pt>
    <dgm:pt modelId="{9737F86C-DB05-44AB-B1EE-12061D9100AA}" type="parTrans" cxnId="{EBE51CE2-DF4F-4D0F-BA77-FE72C2B03595}">
      <dgm:prSet/>
      <dgm:spPr/>
      <dgm:t>
        <a:bodyPr/>
        <a:lstStyle/>
        <a:p>
          <a:endParaRPr lang="en-US"/>
        </a:p>
      </dgm:t>
    </dgm:pt>
    <dgm:pt modelId="{D04A2576-7B05-4C5C-8AEA-3B1482AEB1C3}" type="sibTrans" cxnId="{EBE51CE2-DF4F-4D0F-BA77-FE72C2B03595}">
      <dgm:prSet/>
      <dgm:spPr/>
      <dgm:t>
        <a:bodyPr/>
        <a:lstStyle/>
        <a:p>
          <a:endParaRPr lang="en-US"/>
        </a:p>
      </dgm:t>
    </dgm:pt>
    <dgm:pt modelId="{060B0E2E-CA16-44AB-A96F-8C61D21421F2}">
      <dgm:prSet custT="1"/>
      <dgm:spPr/>
      <dgm:t>
        <a:bodyPr/>
        <a:lstStyle/>
        <a:p>
          <a:r>
            <a:rPr lang="en-US" sz="1200" dirty="0"/>
            <a:t>Trusted advice</a:t>
          </a:r>
        </a:p>
      </dgm:t>
    </dgm:pt>
    <dgm:pt modelId="{7E2200C2-1B06-48F3-98A3-C870E7017C07}" type="parTrans" cxnId="{8FDD9BFE-1C6D-4C27-B328-D1E2C2EB8975}">
      <dgm:prSet/>
      <dgm:spPr/>
      <dgm:t>
        <a:bodyPr/>
        <a:lstStyle/>
        <a:p>
          <a:endParaRPr lang="en-US"/>
        </a:p>
      </dgm:t>
    </dgm:pt>
    <dgm:pt modelId="{1EA00866-0FFA-44CE-8FCD-F24C1CC2B2DC}" type="sibTrans" cxnId="{8FDD9BFE-1C6D-4C27-B328-D1E2C2EB8975}">
      <dgm:prSet/>
      <dgm:spPr/>
      <dgm:t>
        <a:bodyPr/>
        <a:lstStyle/>
        <a:p>
          <a:endParaRPr lang="en-US"/>
        </a:p>
      </dgm:t>
    </dgm:pt>
    <dgm:pt modelId="{C5E8BBE4-6168-4630-A9CC-06A8C11EF71A}">
      <dgm:prSet/>
      <dgm:spPr/>
      <dgm:t>
        <a:bodyPr/>
        <a:lstStyle/>
        <a:p>
          <a:r>
            <a:rPr lang="en-US"/>
            <a:t>Be a trusted source of evidence to our communities to support healthy lifestyle choices</a:t>
          </a:r>
        </a:p>
      </dgm:t>
    </dgm:pt>
    <dgm:pt modelId="{08FB37F6-F6BC-4B23-8E26-5167E1101EF9}" type="parTrans" cxnId="{6E067A9D-A397-477E-9547-07E87C68728B}">
      <dgm:prSet/>
      <dgm:spPr/>
      <dgm:t>
        <a:bodyPr/>
        <a:lstStyle/>
        <a:p>
          <a:endParaRPr lang="en-US"/>
        </a:p>
      </dgm:t>
    </dgm:pt>
    <dgm:pt modelId="{2D5A785C-5111-4716-A1A6-49D28007EA87}" type="sibTrans" cxnId="{6E067A9D-A397-477E-9547-07E87C68728B}">
      <dgm:prSet/>
      <dgm:spPr/>
      <dgm:t>
        <a:bodyPr/>
        <a:lstStyle/>
        <a:p>
          <a:endParaRPr lang="en-US"/>
        </a:p>
      </dgm:t>
    </dgm:pt>
    <dgm:pt modelId="{BB10B7B2-BCF4-4F8A-AB12-47DFEDF628C6}">
      <dgm:prSet custT="1"/>
      <dgm:spPr/>
      <dgm:t>
        <a:bodyPr/>
        <a:lstStyle/>
        <a:p>
          <a:r>
            <a:rPr lang="en-US" sz="1200" dirty="0"/>
            <a:t>Anchor</a:t>
          </a:r>
        </a:p>
      </dgm:t>
    </dgm:pt>
    <dgm:pt modelId="{A886CF01-6A4D-438A-89F7-3836BD4D022B}" type="parTrans" cxnId="{861A0A84-207D-40E8-B382-E6ACC7F67F78}">
      <dgm:prSet/>
      <dgm:spPr/>
      <dgm:t>
        <a:bodyPr/>
        <a:lstStyle/>
        <a:p>
          <a:endParaRPr lang="en-US"/>
        </a:p>
      </dgm:t>
    </dgm:pt>
    <dgm:pt modelId="{01079F74-72D2-433D-B0AB-0B48FEAE9CB5}" type="sibTrans" cxnId="{861A0A84-207D-40E8-B382-E6ACC7F67F78}">
      <dgm:prSet/>
      <dgm:spPr/>
      <dgm:t>
        <a:bodyPr/>
        <a:lstStyle/>
        <a:p>
          <a:endParaRPr lang="en-US"/>
        </a:p>
      </dgm:t>
    </dgm:pt>
    <dgm:pt modelId="{1D914C42-208C-4877-9445-55786D4FB714}">
      <dgm:prSet/>
      <dgm:spPr/>
      <dgm:t>
        <a:bodyPr/>
        <a:lstStyle/>
        <a:p>
          <a:r>
            <a:rPr lang="en-US" dirty="0"/>
            <a:t>Take decisive action to reduce carbon emissions and act as an anchor institution at Place</a:t>
          </a:r>
        </a:p>
      </dgm:t>
    </dgm:pt>
    <dgm:pt modelId="{47EA1FB7-C608-4706-9459-B1B29A7BA50E}" type="parTrans" cxnId="{CE56B466-7624-4A6F-9954-30A97F1135F3}">
      <dgm:prSet/>
      <dgm:spPr/>
      <dgm:t>
        <a:bodyPr/>
        <a:lstStyle/>
        <a:p>
          <a:endParaRPr lang="en-US"/>
        </a:p>
      </dgm:t>
    </dgm:pt>
    <dgm:pt modelId="{A7433F5A-E2BE-4BAA-91FE-48F746704894}" type="sibTrans" cxnId="{CE56B466-7624-4A6F-9954-30A97F1135F3}">
      <dgm:prSet/>
      <dgm:spPr/>
      <dgm:t>
        <a:bodyPr/>
        <a:lstStyle/>
        <a:p>
          <a:endParaRPr lang="en-US"/>
        </a:p>
      </dgm:t>
    </dgm:pt>
    <dgm:pt modelId="{6C7BCFE6-2071-4365-8715-516647237477}" type="pres">
      <dgm:prSet presAssocID="{2F9F573B-FE6A-4EAC-BDED-0E48C0B3D05A}" presName="Name0" presStyleCnt="0">
        <dgm:presLayoutVars>
          <dgm:dir/>
          <dgm:animLvl val="lvl"/>
          <dgm:resizeHandles val="exact"/>
        </dgm:presLayoutVars>
      </dgm:prSet>
      <dgm:spPr/>
    </dgm:pt>
    <dgm:pt modelId="{8F107DD1-E1C7-4165-82BB-FB2958F857AF}" type="pres">
      <dgm:prSet presAssocID="{BB10B7B2-BCF4-4F8A-AB12-47DFEDF628C6}" presName="boxAndChildren" presStyleCnt="0"/>
      <dgm:spPr/>
    </dgm:pt>
    <dgm:pt modelId="{7B32EBB4-B126-4EC2-86DE-38C76C75C0D1}" type="pres">
      <dgm:prSet presAssocID="{BB10B7B2-BCF4-4F8A-AB12-47DFEDF628C6}" presName="parentTextBox" presStyleLbl="alignNode1" presStyleIdx="0" presStyleCnt="10"/>
      <dgm:spPr/>
    </dgm:pt>
    <dgm:pt modelId="{6D775AC7-89D6-46CC-B2EB-6823F1E63068}" type="pres">
      <dgm:prSet presAssocID="{BB10B7B2-BCF4-4F8A-AB12-47DFEDF628C6}" presName="descendantBox" presStyleLbl="bgAccFollowNode1" presStyleIdx="0" presStyleCnt="10"/>
      <dgm:spPr/>
    </dgm:pt>
    <dgm:pt modelId="{4FD1C1EE-DB89-407F-BE27-4DB30AA070CB}" type="pres">
      <dgm:prSet presAssocID="{1EA00866-0FFA-44CE-8FCD-F24C1CC2B2DC}" presName="sp" presStyleCnt="0"/>
      <dgm:spPr/>
    </dgm:pt>
    <dgm:pt modelId="{8DC3FBD7-D730-4BF1-BD3B-20F9E0F23617}" type="pres">
      <dgm:prSet presAssocID="{060B0E2E-CA16-44AB-A96F-8C61D21421F2}" presName="arrowAndChildren" presStyleCnt="0"/>
      <dgm:spPr/>
    </dgm:pt>
    <dgm:pt modelId="{9025BF77-E56C-464D-ABA5-E4291E5DB16F}" type="pres">
      <dgm:prSet presAssocID="{060B0E2E-CA16-44AB-A96F-8C61D21421F2}" presName="parentTextArrow" presStyleLbl="node1" presStyleIdx="0" presStyleCnt="0"/>
      <dgm:spPr/>
    </dgm:pt>
    <dgm:pt modelId="{AF7E2E4F-589B-405C-A008-E0906BAAAFAB}" type="pres">
      <dgm:prSet presAssocID="{060B0E2E-CA16-44AB-A96F-8C61D21421F2}" presName="arrow" presStyleLbl="alignNode1" presStyleIdx="1" presStyleCnt="10"/>
      <dgm:spPr/>
    </dgm:pt>
    <dgm:pt modelId="{ED0FB661-3844-4FD8-B955-5F2A5A3E2B8C}" type="pres">
      <dgm:prSet presAssocID="{060B0E2E-CA16-44AB-A96F-8C61D21421F2}" presName="descendantArrow" presStyleLbl="bgAccFollowNode1" presStyleIdx="1" presStyleCnt="10"/>
      <dgm:spPr/>
    </dgm:pt>
    <dgm:pt modelId="{D183000C-3919-499D-B0D1-42AEA673558B}" type="pres">
      <dgm:prSet presAssocID="{59797B5B-1553-4BF6-BC11-F1C7CAD60B72}" presName="sp" presStyleCnt="0"/>
      <dgm:spPr/>
    </dgm:pt>
    <dgm:pt modelId="{92A7E3F5-58D4-4BDF-809E-B653AD0E9E11}" type="pres">
      <dgm:prSet presAssocID="{27BE0508-EDFC-4087-B54E-3EA769830A64}" presName="arrowAndChildren" presStyleCnt="0"/>
      <dgm:spPr/>
    </dgm:pt>
    <dgm:pt modelId="{1CBEBCA1-CC7F-45C6-B1B3-A316891D0B85}" type="pres">
      <dgm:prSet presAssocID="{27BE0508-EDFC-4087-B54E-3EA769830A64}" presName="parentTextArrow" presStyleLbl="node1" presStyleIdx="0" presStyleCnt="0"/>
      <dgm:spPr/>
    </dgm:pt>
    <dgm:pt modelId="{813C2815-3552-436E-B725-05B00EB75F3D}" type="pres">
      <dgm:prSet presAssocID="{27BE0508-EDFC-4087-B54E-3EA769830A64}" presName="arrow" presStyleLbl="alignNode1" presStyleIdx="2" presStyleCnt="10"/>
      <dgm:spPr/>
    </dgm:pt>
    <dgm:pt modelId="{CE2BC45B-DFB9-4D17-B4E5-35A4774D5FEA}" type="pres">
      <dgm:prSet presAssocID="{27BE0508-EDFC-4087-B54E-3EA769830A64}" presName="descendantArrow" presStyleLbl="bgAccFollowNode1" presStyleIdx="2" presStyleCnt="10"/>
      <dgm:spPr/>
    </dgm:pt>
    <dgm:pt modelId="{F157B73F-9769-4E63-9FBB-9B379DB5EE5E}" type="pres">
      <dgm:prSet presAssocID="{BDA04800-8B7E-4EE0-AF9E-585C80618D60}" presName="sp" presStyleCnt="0"/>
      <dgm:spPr/>
    </dgm:pt>
    <dgm:pt modelId="{AA534CDA-9507-4304-BE70-916D56291D93}" type="pres">
      <dgm:prSet presAssocID="{1BE4932F-1A5D-470F-90A3-87FBECECF26A}" presName="arrowAndChildren" presStyleCnt="0"/>
      <dgm:spPr/>
    </dgm:pt>
    <dgm:pt modelId="{F84085D6-F201-4C38-B46C-88D1E57FD67B}" type="pres">
      <dgm:prSet presAssocID="{1BE4932F-1A5D-470F-90A3-87FBECECF26A}" presName="parentTextArrow" presStyleLbl="node1" presStyleIdx="0" presStyleCnt="0"/>
      <dgm:spPr/>
    </dgm:pt>
    <dgm:pt modelId="{CBF12B0D-25EE-40C6-86A6-DA194EAFAAFA}" type="pres">
      <dgm:prSet presAssocID="{1BE4932F-1A5D-470F-90A3-87FBECECF26A}" presName="arrow" presStyleLbl="alignNode1" presStyleIdx="3" presStyleCnt="10"/>
      <dgm:spPr/>
    </dgm:pt>
    <dgm:pt modelId="{3B6C2377-18CF-4F00-BC8A-B16B6446EF56}" type="pres">
      <dgm:prSet presAssocID="{1BE4932F-1A5D-470F-90A3-87FBECECF26A}" presName="descendantArrow" presStyleLbl="bgAccFollowNode1" presStyleIdx="3" presStyleCnt="10"/>
      <dgm:spPr/>
    </dgm:pt>
    <dgm:pt modelId="{6CB8190F-A446-42CB-980B-5D080849C266}" type="pres">
      <dgm:prSet presAssocID="{9860434A-3E20-441F-882A-98C359388C76}" presName="sp" presStyleCnt="0"/>
      <dgm:spPr/>
    </dgm:pt>
    <dgm:pt modelId="{70883968-9575-449D-A0E4-3058A78D839B}" type="pres">
      <dgm:prSet presAssocID="{6BC2DF1F-8CB3-4635-856C-C6DC93D26D5B}" presName="arrowAndChildren" presStyleCnt="0"/>
      <dgm:spPr/>
    </dgm:pt>
    <dgm:pt modelId="{FA2B8B59-F806-4D31-8357-93BA4D8DFB29}" type="pres">
      <dgm:prSet presAssocID="{6BC2DF1F-8CB3-4635-856C-C6DC93D26D5B}" presName="parentTextArrow" presStyleLbl="node1" presStyleIdx="0" presStyleCnt="0"/>
      <dgm:spPr/>
    </dgm:pt>
    <dgm:pt modelId="{C212558C-1D60-4F92-98F1-22F146E7670F}" type="pres">
      <dgm:prSet presAssocID="{6BC2DF1F-8CB3-4635-856C-C6DC93D26D5B}" presName="arrow" presStyleLbl="alignNode1" presStyleIdx="4" presStyleCnt="10"/>
      <dgm:spPr/>
    </dgm:pt>
    <dgm:pt modelId="{41C5C5DD-E6D9-4B1D-9F45-2A33C4C93848}" type="pres">
      <dgm:prSet presAssocID="{6BC2DF1F-8CB3-4635-856C-C6DC93D26D5B}" presName="descendantArrow" presStyleLbl="bgAccFollowNode1" presStyleIdx="4" presStyleCnt="10"/>
      <dgm:spPr/>
    </dgm:pt>
    <dgm:pt modelId="{1F20588B-0BB6-4CEB-BBB7-F00C00E83F45}" type="pres">
      <dgm:prSet presAssocID="{03C4F10E-CE49-481D-9BE6-943733BCF183}" presName="sp" presStyleCnt="0"/>
      <dgm:spPr/>
    </dgm:pt>
    <dgm:pt modelId="{F5766289-6A48-4E5A-9EB4-8446F6196088}" type="pres">
      <dgm:prSet presAssocID="{33CE63F5-4BEB-4C52-B6CF-88409D265E63}" presName="arrowAndChildren" presStyleCnt="0"/>
      <dgm:spPr/>
    </dgm:pt>
    <dgm:pt modelId="{9EF47B24-A2ED-4570-B760-2E9330E5C41D}" type="pres">
      <dgm:prSet presAssocID="{33CE63F5-4BEB-4C52-B6CF-88409D265E63}" presName="parentTextArrow" presStyleLbl="node1" presStyleIdx="0" presStyleCnt="0"/>
      <dgm:spPr/>
    </dgm:pt>
    <dgm:pt modelId="{3A4488D1-0147-46EB-AC90-0B8A71158EA7}" type="pres">
      <dgm:prSet presAssocID="{33CE63F5-4BEB-4C52-B6CF-88409D265E63}" presName="arrow" presStyleLbl="alignNode1" presStyleIdx="5" presStyleCnt="10"/>
      <dgm:spPr/>
    </dgm:pt>
    <dgm:pt modelId="{4554D108-2E57-4D66-8043-9BA7E79EE74D}" type="pres">
      <dgm:prSet presAssocID="{33CE63F5-4BEB-4C52-B6CF-88409D265E63}" presName="descendantArrow" presStyleLbl="bgAccFollowNode1" presStyleIdx="5" presStyleCnt="10"/>
      <dgm:spPr/>
    </dgm:pt>
    <dgm:pt modelId="{748F6D7C-F6DE-4B53-A1E0-EA8AC46401ED}" type="pres">
      <dgm:prSet presAssocID="{8F12EDBA-D4D7-4EF9-8693-9DDFD76DFC11}" presName="sp" presStyleCnt="0"/>
      <dgm:spPr/>
    </dgm:pt>
    <dgm:pt modelId="{4368DC03-E565-4DBA-9A7D-619DD10A54C3}" type="pres">
      <dgm:prSet presAssocID="{69F4DA6E-C7EE-4139-B1CD-004203E3F90E}" presName="arrowAndChildren" presStyleCnt="0"/>
      <dgm:spPr/>
    </dgm:pt>
    <dgm:pt modelId="{99B5AEE4-1943-4B23-BA18-BD67F3F3EF23}" type="pres">
      <dgm:prSet presAssocID="{69F4DA6E-C7EE-4139-B1CD-004203E3F90E}" presName="parentTextArrow" presStyleLbl="node1" presStyleIdx="0" presStyleCnt="0"/>
      <dgm:spPr/>
    </dgm:pt>
    <dgm:pt modelId="{5DA11E43-9F39-4DB5-A1B7-8091A1F81469}" type="pres">
      <dgm:prSet presAssocID="{69F4DA6E-C7EE-4139-B1CD-004203E3F90E}" presName="arrow" presStyleLbl="alignNode1" presStyleIdx="6" presStyleCnt="10"/>
      <dgm:spPr/>
    </dgm:pt>
    <dgm:pt modelId="{1FD43218-A749-43DF-9C5E-AB4A9ABEED21}" type="pres">
      <dgm:prSet presAssocID="{69F4DA6E-C7EE-4139-B1CD-004203E3F90E}" presName="descendantArrow" presStyleLbl="bgAccFollowNode1" presStyleIdx="6" presStyleCnt="10"/>
      <dgm:spPr/>
    </dgm:pt>
    <dgm:pt modelId="{F7F4FCB5-98CB-48F2-BC6C-BD1C5B3074FD}" type="pres">
      <dgm:prSet presAssocID="{2108D5B4-E2B2-4E28-B5EA-028719D775D8}" presName="sp" presStyleCnt="0"/>
      <dgm:spPr/>
    </dgm:pt>
    <dgm:pt modelId="{3069F722-6FE8-46A4-82A8-79B104CF79BC}" type="pres">
      <dgm:prSet presAssocID="{AB533607-EBBB-4270-B67B-6F9197352214}" presName="arrowAndChildren" presStyleCnt="0"/>
      <dgm:spPr/>
    </dgm:pt>
    <dgm:pt modelId="{4060521E-08C2-487A-9939-93FB338CF884}" type="pres">
      <dgm:prSet presAssocID="{AB533607-EBBB-4270-B67B-6F9197352214}" presName="parentTextArrow" presStyleLbl="node1" presStyleIdx="0" presStyleCnt="0"/>
      <dgm:spPr/>
    </dgm:pt>
    <dgm:pt modelId="{F98C258D-E270-41B8-92A9-3FD3131E6534}" type="pres">
      <dgm:prSet presAssocID="{AB533607-EBBB-4270-B67B-6F9197352214}" presName="arrow" presStyleLbl="alignNode1" presStyleIdx="7" presStyleCnt="10"/>
      <dgm:spPr/>
    </dgm:pt>
    <dgm:pt modelId="{35D2AE18-F32B-4010-B3CD-ECBB97D7BAB8}" type="pres">
      <dgm:prSet presAssocID="{AB533607-EBBB-4270-B67B-6F9197352214}" presName="descendantArrow" presStyleLbl="bgAccFollowNode1" presStyleIdx="7" presStyleCnt="10"/>
      <dgm:spPr/>
    </dgm:pt>
    <dgm:pt modelId="{72AED6F9-7E44-4D1A-9B8E-6A8661CB52FD}" type="pres">
      <dgm:prSet presAssocID="{99BD657A-6968-4832-8489-ED86084BC669}" presName="sp" presStyleCnt="0"/>
      <dgm:spPr/>
    </dgm:pt>
    <dgm:pt modelId="{107A5A89-B05B-45BD-88DF-E02B7B180DBD}" type="pres">
      <dgm:prSet presAssocID="{0E56AEE3-E031-46CD-AF86-ADC0D119E511}" presName="arrowAndChildren" presStyleCnt="0"/>
      <dgm:spPr/>
    </dgm:pt>
    <dgm:pt modelId="{E30F17D3-3F88-440C-8CBC-B343469088DC}" type="pres">
      <dgm:prSet presAssocID="{0E56AEE3-E031-46CD-AF86-ADC0D119E511}" presName="parentTextArrow" presStyleLbl="node1" presStyleIdx="0" presStyleCnt="0"/>
      <dgm:spPr/>
    </dgm:pt>
    <dgm:pt modelId="{5B7F7588-8ABF-4592-A59C-A75C73AE913A}" type="pres">
      <dgm:prSet presAssocID="{0E56AEE3-E031-46CD-AF86-ADC0D119E511}" presName="arrow" presStyleLbl="alignNode1" presStyleIdx="8" presStyleCnt="10"/>
      <dgm:spPr/>
    </dgm:pt>
    <dgm:pt modelId="{C461CD5A-D754-4641-A902-B491DB5781A5}" type="pres">
      <dgm:prSet presAssocID="{0E56AEE3-E031-46CD-AF86-ADC0D119E511}" presName="descendantArrow" presStyleLbl="bgAccFollowNode1" presStyleIdx="8" presStyleCnt="10"/>
      <dgm:spPr/>
    </dgm:pt>
    <dgm:pt modelId="{EAE3B602-24BA-4041-83D0-ECBD6F197C16}" type="pres">
      <dgm:prSet presAssocID="{EAE37B4E-9A2E-436D-BAF7-859D9354454B}" presName="sp" presStyleCnt="0"/>
      <dgm:spPr/>
    </dgm:pt>
    <dgm:pt modelId="{3A578A4E-CF7F-49C1-8E8A-E8E0A6CA1ABF}" type="pres">
      <dgm:prSet presAssocID="{33A1A5EB-82BF-4B7F-83C8-BCF039DBDB05}" presName="arrowAndChildren" presStyleCnt="0"/>
      <dgm:spPr/>
    </dgm:pt>
    <dgm:pt modelId="{D4A0CC1E-8735-4ACC-A11C-607528212EFE}" type="pres">
      <dgm:prSet presAssocID="{33A1A5EB-82BF-4B7F-83C8-BCF039DBDB05}" presName="parentTextArrow" presStyleLbl="node1" presStyleIdx="0" presStyleCnt="0"/>
      <dgm:spPr/>
    </dgm:pt>
    <dgm:pt modelId="{1222EE77-C254-418F-AA89-FE8C7A9E115D}" type="pres">
      <dgm:prSet presAssocID="{33A1A5EB-82BF-4B7F-83C8-BCF039DBDB05}" presName="arrow" presStyleLbl="alignNode1" presStyleIdx="9" presStyleCnt="10"/>
      <dgm:spPr/>
    </dgm:pt>
    <dgm:pt modelId="{6596886C-6B54-493E-BC43-57DAC201C3C6}" type="pres">
      <dgm:prSet presAssocID="{33A1A5EB-82BF-4B7F-83C8-BCF039DBDB05}" presName="descendantArrow" presStyleLbl="bgAccFollowNode1" presStyleIdx="9" presStyleCnt="10" custLinFactNeighborY="-14128"/>
      <dgm:spPr/>
    </dgm:pt>
  </dgm:ptLst>
  <dgm:cxnLst>
    <dgm:cxn modelId="{ECE4B701-7803-441B-A371-ACF06FB061EF}" srcId="{6BC2DF1F-8CB3-4635-856C-C6DC93D26D5B}" destId="{D4BDCA81-B225-451D-948F-0241827A4669}" srcOrd="0" destOrd="0" parTransId="{B8EA4B03-86EC-4E8C-85D6-291D44969B7B}" sibTransId="{64D0B3CE-4983-492B-850E-C166773296FF}"/>
    <dgm:cxn modelId="{1CB72205-B034-4D62-8CFE-AE5DEE468B03}" type="presOf" srcId="{A3953DA6-D4A3-4840-80C9-F8B05886FD84}" destId="{C461CD5A-D754-4641-A902-B491DB5781A5}" srcOrd="0" destOrd="0" presId="urn:microsoft.com/office/officeart/2016/7/layout/VerticalDownArrowProcess"/>
    <dgm:cxn modelId="{D593940B-769A-47EF-97CE-D5828EB77347}" type="presOf" srcId="{2F9F573B-FE6A-4EAC-BDED-0E48C0B3D05A}" destId="{6C7BCFE6-2071-4365-8715-516647237477}" srcOrd="0" destOrd="0" presId="urn:microsoft.com/office/officeart/2016/7/layout/VerticalDownArrowProcess"/>
    <dgm:cxn modelId="{E61CDC0D-6E65-4DE3-8058-F8BFE7B88FD0}" type="presOf" srcId="{060B0E2E-CA16-44AB-A96F-8C61D21421F2}" destId="{AF7E2E4F-589B-405C-A008-E0906BAAAFAB}" srcOrd="1" destOrd="0" presId="urn:microsoft.com/office/officeart/2016/7/layout/VerticalDownArrowProcess"/>
    <dgm:cxn modelId="{10B74313-D49F-41B4-99D4-35FB92C9E697}" srcId="{AB533607-EBBB-4270-B67B-6F9197352214}" destId="{B3216582-B63F-4246-9588-141C8BDB1A4A}" srcOrd="0" destOrd="0" parTransId="{6C2D581D-2D29-42F5-A5AD-C9BD29F68575}" sibTransId="{BC5BE278-F643-4749-96F8-10A29366A895}"/>
    <dgm:cxn modelId="{3BA1F517-78B6-4D19-B5A6-5B7B961A2DDF}" srcId="{2F9F573B-FE6A-4EAC-BDED-0E48C0B3D05A}" destId="{27BE0508-EDFC-4087-B54E-3EA769830A64}" srcOrd="7" destOrd="0" parTransId="{C70B806E-B744-4380-8337-AFC1A2A254AB}" sibTransId="{59797B5B-1553-4BF6-BC11-F1C7CAD60B72}"/>
    <dgm:cxn modelId="{8E5A5D1B-DC24-45E1-B160-EBBBC1BEF022}" srcId="{2F9F573B-FE6A-4EAC-BDED-0E48C0B3D05A}" destId="{69F4DA6E-C7EE-4139-B1CD-004203E3F90E}" srcOrd="3" destOrd="0" parTransId="{BAE11E0B-309A-4279-BD00-3BB48570569C}" sibTransId="{8F12EDBA-D4D7-4EF9-8693-9DDFD76DFC11}"/>
    <dgm:cxn modelId="{666A5622-5734-42CB-A0CB-28717B81588C}" type="presOf" srcId="{BB10B7B2-BCF4-4F8A-AB12-47DFEDF628C6}" destId="{7B32EBB4-B126-4EC2-86DE-38C76C75C0D1}" srcOrd="0" destOrd="0" presId="urn:microsoft.com/office/officeart/2016/7/layout/VerticalDownArrowProcess"/>
    <dgm:cxn modelId="{5C2DEB27-D493-478F-B958-8EA8AA222F0D}" type="presOf" srcId="{0E56AEE3-E031-46CD-AF86-ADC0D119E511}" destId="{E30F17D3-3F88-440C-8CBC-B343469088DC}" srcOrd="0" destOrd="0" presId="urn:microsoft.com/office/officeart/2016/7/layout/VerticalDownArrowProcess"/>
    <dgm:cxn modelId="{67C8703C-8A20-43CB-944A-CF4230F09C47}" type="presOf" srcId="{7A2114FD-CCBE-4A73-BA0C-684A7FEC1B07}" destId="{4554D108-2E57-4D66-8043-9BA7E79EE74D}" srcOrd="0" destOrd="0" presId="urn:microsoft.com/office/officeart/2016/7/layout/VerticalDownArrowProcess"/>
    <dgm:cxn modelId="{AE7A533E-6D40-4FF6-A644-F4AA86815AEF}" srcId="{1BE4932F-1A5D-470F-90A3-87FBECECF26A}" destId="{9BF7DB6A-CDD5-467A-ADA2-E9D976DFA458}" srcOrd="0" destOrd="0" parTransId="{A2DCB165-BC01-4FEE-89EC-C4D157A8275C}" sibTransId="{643DEFA5-0966-450B-BFAE-A136BD4FDAFC}"/>
    <dgm:cxn modelId="{6348345D-7C53-4296-A7F9-1E84681B302F}" type="presOf" srcId="{33CE63F5-4BEB-4C52-B6CF-88409D265E63}" destId="{3A4488D1-0147-46EB-AC90-0B8A71158EA7}" srcOrd="1" destOrd="0" presId="urn:microsoft.com/office/officeart/2016/7/layout/VerticalDownArrowProcess"/>
    <dgm:cxn modelId="{226C555E-92B2-4E86-A6E1-85722A70BFC0}" srcId="{2F9F573B-FE6A-4EAC-BDED-0E48C0B3D05A}" destId="{1BE4932F-1A5D-470F-90A3-87FBECECF26A}" srcOrd="6" destOrd="0" parTransId="{B09A9B60-0A48-4513-A77F-DB302DAD00C8}" sibTransId="{BDA04800-8B7E-4EE0-AF9E-585C80618D60}"/>
    <dgm:cxn modelId="{C358A360-7002-48B7-B822-84C534B070A3}" type="presOf" srcId="{060B0E2E-CA16-44AB-A96F-8C61D21421F2}" destId="{9025BF77-E56C-464D-ABA5-E4291E5DB16F}" srcOrd="0" destOrd="0" presId="urn:microsoft.com/office/officeart/2016/7/layout/VerticalDownArrowProcess"/>
    <dgm:cxn modelId="{DE91CF41-9982-4512-A7DC-EE72ABA041A2}" type="presOf" srcId="{AB533607-EBBB-4270-B67B-6F9197352214}" destId="{4060521E-08C2-487A-9939-93FB338CF884}" srcOrd="0" destOrd="0" presId="urn:microsoft.com/office/officeart/2016/7/layout/VerticalDownArrowProcess"/>
    <dgm:cxn modelId="{BB168162-7D0D-4662-A9E3-D612E6DC2DA9}" srcId="{2F9F573B-FE6A-4EAC-BDED-0E48C0B3D05A}" destId="{33A1A5EB-82BF-4B7F-83C8-BCF039DBDB05}" srcOrd="0" destOrd="0" parTransId="{7B042580-75E8-4EA1-87CD-D4497D9E0278}" sibTransId="{EAE37B4E-9A2E-436D-BAF7-859D9354454B}"/>
    <dgm:cxn modelId="{CE56B466-7624-4A6F-9954-30A97F1135F3}" srcId="{BB10B7B2-BCF4-4F8A-AB12-47DFEDF628C6}" destId="{1D914C42-208C-4877-9445-55786D4FB714}" srcOrd="0" destOrd="0" parTransId="{47EA1FB7-C608-4706-9459-B1B29A7BA50E}" sibTransId="{A7433F5A-E2BE-4BAA-91FE-48F746704894}"/>
    <dgm:cxn modelId="{5A23BB49-68A5-45C9-A651-ED70C9F0748C}" srcId="{33CE63F5-4BEB-4C52-B6CF-88409D265E63}" destId="{7A2114FD-CCBE-4A73-BA0C-684A7FEC1B07}" srcOrd="0" destOrd="0" parTransId="{BB7107FA-682C-45B1-B75F-663E2BE3F700}" sibTransId="{AB07BC31-6E92-4A06-B00D-07B337DD2724}"/>
    <dgm:cxn modelId="{4BBFDA6B-FAFC-4DC5-BA0E-56ABB26F7ABD}" type="presOf" srcId="{D4BDCA81-B225-451D-948F-0241827A4669}" destId="{41C5C5DD-E6D9-4B1D-9F45-2A33C4C93848}" srcOrd="0" destOrd="0" presId="urn:microsoft.com/office/officeart/2016/7/layout/VerticalDownArrowProcess"/>
    <dgm:cxn modelId="{E42AF751-F792-4F81-B377-C1E1893FECE2}" type="presOf" srcId="{6BC2DF1F-8CB3-4635-856C-C6DC93D26D5B}" destId="{C212558C-1D60-4F92-98F1-22F146E7670F}" srcOrd="1" destOrd="0" presId="urn:microsoft.com/office/officeart/2016/7/layout/VerticalDownArrowProcess"/>
    <dgm:cxn modelId="{79630155-7801-4EA3-92D3-489996AECE3F}" type="presOf" srcId="{69F4DA6E-C7EE-4139-B1CD-004203E3F90E}" destId="{5DA11E43-9F39-4DB5-A1B7-8091A1F81469}" srcOrd="1" destOrd="0" presId="urn:microsoft.com/office/officeart/2016/7/layout/VerticalDownArrowProcess"/>
    <dgm:cxn modelId="{2F7FE778-FC28-4ED6-A716-19099BB9B573}" type="presOf" srcId="{D2ECA6C6-6634-491C-B894-1148E77253B4}" destId="{1FD43218-A749-43DF-9C5E-AB4A9ABEED21}" srcOrd="0" destOrd="0" presId="urn:microsoft.com/office/officeart/2016/7/layout/VerticalDownArrowProcess"/>
    <dgm:cxn modelId="{A9F7927F-C5D7-4DB6-B714-49BF117A4029}" type="presOf" srcId="{69F4DA6E-C7EE-4139-B1CD-004203E3F90E}" destId="{99B5AEE4-1943-4B23-BA18-BD67F3F3EF23}" srcOrd="0" destOrd="0" presId="urn:microsoft.com/office/officeart/2016/7/layout/VerticalDownArrowProcess"/>
    <dgm:cxn modelId="{861A0A84-207D-40E8-B382-E6ACC7F67F78}" srcId="{2F9F573B-FE6A-4EAC-BDED-0E48C0B3D05A}" destId="{BB10B7B2-BCF4-4F8A-AB12-47DFEDF628C6}" srcOrd="9" destOrd="0" parTransId="{A886CF01-6A4D-438A-89F7-3836BD4D022B}" sibTransId="{01079F74-72D2-433D-B0AB-0B48FEAE9CB5}"/>
    <dgm:cxn modelId="{1E53EF88-ABFA-45BA-AE67-49B82ABDE2A4}" srcId="{2F9F573B-FE6A-4EAC-BDED-0E48C0B3D05A}" destId="{AB533607-EBBB-4270-B67B-6F9197352214}" srcOrd="2" destOrd="0" parTransId="{A64BA5AF-45F0-421B-8A4A-1004B3E95078}" sibTransId="{2108D5B4-E2B2-4E28-B5EA-028719D775D8}"/>
    <dgm:cxn modelId="{5A3E3C89-42A3-435A-8908-DEE8F66A4ACB}" type="presOf" srcId="{9BF7DB6A-CDD5-467A-ADA2-E9D976DFA458}" destId="{3B6C2377-18CF-4F00-BC8A-B16B6446EF56}" srcOrd="0" destOrd="0" presId="urn:microsoft.com/office/officeart/2016/7/layout/VerticalDownArrowProcess"/>
    <dgm:cxn modelId="{FFE6DC8C-250F-48DF-8567-041AF603C409}" type="presOf" srcId="{0E56AEE3-E031-46CD-AF86-ADC0D119E511}" destId="{5B7F7588-8ABF-4592-A59C-A75C73AE913A}" srcOrd="1" destOrd="0" presId="urn:microsoft.com/office/officeart/2016/7/layout/VerticalDownArrowProcess"/>
    <dgm:cxn modelId="{A1437C97-602B-4DBC-89A1-FEAE95A86CFA}" srcId="{0E56AEE3-E031-46CD-AF86-ADC0D119E511}" destId="{A3953DA6-D4A3-4840-80C9-F8B05886FD84}" srcOrd="0" destOrd="0" parTransId="{48463351-F8DA-40AB-9D57-FA180C25677F}" sibTransId="{3C58F624-C055-449E-ADDD-70AD5D569326}"/>
    <dgm:cxn modelId="{7F050B9C-0433-4E47-A9FA-418B7C41D98E}" type="presOf" srcId="{33A1A5EB-82BF-4B7F-83C8-BCF039DBDB05}" destId="{D4A0CC1E-8735-4ACC-A11C-607528212EFE}" srcOrd="0" destOrd="0" presId="urn:microsoft.com/office/officeart/2016/7/layout/VerticalDownArrowProcess"/>
    <dgm:cxn modelId="{6E067A9D-A397-477E-9547-07E87C68728B}" srcId="{060B0E2E-CA16-44AB-A96F-8C61D21421F2}" destId="{C5E8BBE4-6168-4630-A9CC-06A8C11EF71A}" srcOrd="0" destOrd="0" parTransId="{08FB37F6-F6BC-4B23-8E26-5167E1101EF9}" sibTransId="{2D5A785C-5111-4716-A1A6-49D28007EA87}"/>
    <dgm:cxn modelId="{97AE699E-0068-4754-BBEF-D9701FBBDE90}" type="presOf" srcId="{D753D567-D961-4628-B60B-9F8766529CAB}" destId="{CE2BC45B-DFB9-4D17-B4E5-35A4774D5FEA}" srcOrd="0" destOrd="0" presId="urn:microsoft.com/office/officeart/2016/7/layout/VerticalDownArrowProcess"/>
    <dgm:cxn modelId="{5D12BEA1-4DB5-47DB-8081-F1E0409DB939}" type="presOf" srcId="{6BC2DF1F-8CB3-4635-856C-C6DC93D26D5B}" destId="{FA2B8B59-F806-4D31-8357-93BA4D8DFB29}" srcOrd="0" destOrd="0" presId="urn:microsoft.com/office/officeart/2016/7/layout/VerticalDownArrowProcess"/>
    <dgm:cxn modelId="{733240A2-BCF9-4EF1-AFBC-6E18558ED413}" srcId="{2F9F573B-FE6A-4EAC-BDED-0E48C0B3D05A}" destId="{0E56AEE3-E031-46CD-AF86-ADC0D119E511}" srcOrd="1" destOrd="0" parTransId="{FC7DB61B-8D99-4DF8-919E-B176F574382D}" sibTransId="{99BD657A-6968-4832-8489-ED86084BC669}"/>
    <dgm:cxn modelId="{161860A3-3D8F-4099-AEAC-22C3AF2715EF}" type="presOf" srcId="{33A1A5EB-82BF-4B7F-83C8-BCF039DBDB05}" destId="{1222EE77-C254-418F-AA89-FE8C7A9E115D}" srcOrd="1" destOrd="0" presId="urn:microsoft.com/office/officeart/2016/7/layout/VerticalDownArrowProcess"/>
    <dgm:cxn modelId="{A3C7B5AC-1FED-461E-916A-B0EEDB127D68}" srcId="{2F9F573B-FE6A-4EAC-BDED-0E48C0B3D05A}" destId="{6BC2DF1F-8CB3-4635-856C-C6DC93D26D5B}" srcOrd="5" destOrd="0" parTransId="{A5FFF940-5B92-49E3-ACB7-6B7708CCC7DB}" sibTransId="{9860434A-3E20-441F-882A-98C359388C76}"/>
    <dgm:cxn modelId="{EB05E1BC-5ED2-442D-9A65-7B722F298D1A}" srcId="{33A1A5EB-82BF-4B7F-83C8-BCF039DBDB05}" destId="{43B37165-F172-4B4F-8CF6-DE753E8106A4}" srcOrd="0" destOrd="0" parTransId="{2FAB0B04-39C4-4289-A466-DD671A15140E}" sibTransId="{CA25DC2A-ECBE-4B75-B950-D058C7B12538}"/>
    <dgm:cxn modelId="{CA9B11C1-873D-45AC-9669-4A902A0E0081}" type="presOf" srcId="{C5E8BBE4-6168-4630-A9CC-06A8C11EF71A}" destId="{ED0FB661-3844-4FD8-B955-5F2A5A3E2B8C}" srcOrd="0" destOrd="0" presId="urn:microsoft.com/office/officeart/2016/7/layout/VerticalDownArrowProcess"/>
    <dgm:cxn modelId="{BF609AC1-FAFF-43B9-8A98-AB0F16BA7DDC}" type="presOf" srcId="{B3216582-B63F-4246-9588-141C8BDB1A4A}" destId="{35D2AE18-F32B-4010-B3CD-ECBB97D7BAB8}" srcOrd="0" destOrd="0" presId="urn:microsoft.com/office/officeart/2016/7/layout/VerticalDownArrowProcess"/>
    <dgm:cxn modelId="{AEF96CC6-1C6E-486F-BDC7-3D920670D5B2}" type="presOf" srcId="{27BE0508-EDFC-4087-B54E-3EA769830A64}" destId="{813C2815-3552-436E-B725-05B00EB75F3D}" srcOrd="1" destOrd="0" presId="urn:microsoft.com/office/officeart/2016/7/layout/VerticalDownArrowProcess"/>
    <dgm:cxn modelId="{2DB670C7-2120-4386-AEBD-0757D2C3B0CE}" type="presOf" srcId="{1BE4932F-1A5D-470F-90A3-87FBECECF26A}" destId="{CBF12B0D-25EE-40C6-86A6-DA194EAFAAFA}" srcOrd="1" destOrd="0" presId="urn:microsoft.com/office/officeart/2016/7/layout/VerticalDownArrowProcess"/>
    <dgm:cxn modelId="{BCDA11D9-E523-49DE-B64B-F1A9E536C0FB}" srcId="{2F9F573B-FE6A-4EAC-BDED-0E48C0B3D05A}" destId="{33CE63F5-4BEB-4C52-B6CF-88409D265E63}" srcOrd="4" destOrd="0" parTransId="{502C480B-6721-4D90-BBEA-73FC65A9146D}" sibTransId="{03C4F10E-CE49-481D-9BE6-943733BCF183}"/>
    <dgm:cxn modelId="{4C2EE7DF-55D4-4EDB-88FD-8756685EDB15}" type="presOf" srcId="{1BE4932F-1A5D-470F-90A3-87FBECECF26A}" destId="{F84085D6-F201-4C38-B46C-88D1E57FD67B}" srcOrd="0" destOrd="0" presId="urn:microsoft.com/office/officeart/2016/7/layout/VerticalDownArrowProcess"/>
    <dgm:cxn modelId="{EBE51CE2-DF4F-4D0F-BA77-FE72C2B03595}" srcId="{27BE0508-EDFC-4087-B54E-3EA769830A64}" destId="{D753D567-D961-4628-B60B-9F8766529CAB}" srcOrd="0" destOrd="0" parTransId="{9737F86C-DB05-44AB-B1EE-12061D9100AA}" sibTransId="{D04A2576-7B05-4C5C-8AEA-3B1482AEB1C3}"/>
    <dgm:cxn modelId="{0BADFEF1-BB68-4F8A-AA7A-8BAD2AB0E029}" type="presOf" srcId="{AB533607-EBBB-4270-B67B-6F9197352214}" destId="{F98C258D-E270-41B8-92A9-3FD3131E6534}" srcOrd="1" destOrd="0" presId="urn:microsoft.com/office/officeart/2016/7/layout/VerticalDownArrowProcess"/>
    <dgm:cxn modelId="{C1ECF0F4-2507-44A6-A4C3-07ECC04512F3}" type="presOf" srcId="{1D914C42-208C-4877-9445-55786D4FB714}" destId="{6D775AC7-89D6-46CC-B2EB-6823F1E63068}" srcOrd="0" destOrd="0" presId="urn:microsoft.com/office/officeart/2016/7/layout/VerticalDownArrowProcess"/>
    <dgm:cxn modelId="{57D331F5-73C1-4F9B-89D3-4892EF3E822F}" type="presOf" srcId="{27BE0508-EDFC-4087-B54E-3EA769830A64}" destId="{1CBEBCA1-CC7F-45C6-B1B3-A316891D0B85}" srcOrd="0" destOrd="0" presId="urn:microsoft.com/office/officeart/2016/7/layout/VerticalDownArrowProcess"/>
    <dgm:cxn modelId="{C7E5E1F5-7407-4373-9E8C-5A4A5F045F01}" type="presOf" srcId="{43B37165-F172-4B4F-8CF6-DE753E8106A4}" destId="{6596886C-6B54-493E-BC43-57DAC201C3C6}" srcOrd="0" destOrd="0" presId="urn:microsoft.com/office/officeart/2016/7/layout/VerticalDownArrowProcess"/>
    <dgm:cxn modelId="{582D57FC-F8AA-4910-ACA3-91BEDD1B1D9C}" type="presOf" srcId="{33CE63F5-4BEB-4C52-B6CF-88409D265E63}" destId="{9EF47B24-A2ED-4570-B760-2E9330E5C41D}" srcOrd="0" destOrd="0" presId="urn:microsoft.com/office/officeart/2016/7/layout/VerticalDownArrowProcess"/>
    <dgm:cxn modelId="{78AE57FC-A02B-4BF0-8EAD-DF934CFABBCD}" srcId="{69F4DA6E-C7EE-4139-B1CD-004203E3F90E}" destId="{D2ECA6C6-6634-491C-B894-1148E77253B4}" srcOrd="0" destOrd="0" parTransId="{707248EA-0968-4F4B-8E27-85036FBA1431}" sibTransId="{563A3FBC-C12C-455C-8FC5-A1358760EA9C}"/>
    <dgm:cxn modelId="{8FDD9BFE-1C6D-4C27-B328-D1E2C2EB8975}" srcId="{2F9F573B-FE6A-4EAC-BDED-0E48C0B3D05A}" destId="{060B0E2E-CA16-44AB-A96F-8C61D21421F2}" srcOrd="8" destOrd="0" parTransId="{7E2200C2-1B06-48F3-98A3-C870E7017C07}" sibTransId="{1EA00866-0FFA-44CE-8FCD-F24C1CC2B2DC}"/>
    <dgm:cxn modelId="{3CA5CFEE-3ACD-41A6-B468-3292F768F913}" type="presParOf" srcId="{6C7BCFE6-2071-4365-8715-516647237477}" destId="{8F107DD1-E1C7-4165-82BB-FB2958F857AF}" srcOrd="0" destOrd="0" presId="urn:microsoft.com/office/officeart/2016/7/layout/VerticalDownArrowProcess"/>
    <dgm:cxn modelId="{A89BFCCD-CDC9-490C-9FE2-5C3982375954}" type="presParOf" srcId="{8F107DD1-E1C7-4165-82BB-FB2958F857AF}" destId="{7B32EBB4-B126-4EC2-86DE-38C76C75C0D1}" srcOrd="0" destOrd="0" presId="urn:microsoft.com/office/officeart/2016/7/layout/VerticalDownArrowProcess"/>
    <dgm:cxn modelId="{3FF61C9A-384D-496C-A76A-0FF748AB2F8C}" type="presParOf" srcId="{8F107DD1-E1C7-4165-82BB-FB2958F857AF}" destId="{6D775AC7-89D6-46CC-B2EB-6823F1E63068}" srcOrd="1" destOrd="0" presId="urn:microsoft.com/office/officeart/2016/7/layout/VerticalDownArrowProcess"/>
    <dgm:cxn modelId="{D13A7DBB-5BB9-4C72-8B48-BD6EFC8302D6}" type="presParOf" srcId="{6C7BCFE6-2071-4365-8715-516647237477}" destId="{4FD1C1EE-DB89-407F-BE27-4DB30AA070CB}" srcOrd="1" destOrd="0" presId="urn:microsoft.com/office/officeart/2016/7/layout/VerticalDownArrowProcess"/>
    <dgm:cxn modelId="{8EB6E211-D24C-4913-B30C-5EA32410BDC9}" type="presParOf" srcId="{6C7BCFE6-2071-4365-8715-516647237477}" destId="{8DC3FBD7-D730-4BF1-BD3B-20F9E0F23617}" srcOrd="2" destOrd="0" presId="urn:microsoft.com/office/officeart/2016/7/layout/VerticalDownArrowProcess"/>
    <dgm:cxn modelId="{01F9CBBF-404C-470A-B3E8-E91F34E6D3F9}" type="presParOf" srcId="{8DC3FBD7-D730-4BF1-BD3B-20F9E0F23617}" destId="{9025BF77-E56C-464D-ABA5-E4291E5DB16F}" srcOrd="0" destOrd="0" presId="urn:microsoft.com/office/officeart/2016/7/layout/VerticalDownArrowProcess"/>
    <dgm:cxn modelId="{E69C89A5-2B76-43E4-9803-686C59AA85F9}" type="presParOf" srcId="{8DC3FBD7-D730-4BF1-BD3B-20F9E0F23617}" destId="{AF7E2E4F-589B-405C-A008-E0906BAAAFAB}" srcOrd="1" destOrd="0" presId="urn:microsoft.com/office/officeart/2016/7/layout/VerticalDownArrowProcess"/>
    <dgm:cxn modelId="{3BC31A43-B12A-4B9D-9BB1-6A19A5EB92C0}" type="presParOf" srcId="{8DC3FBD7-D730-4BF1-BD3B-20F9E0F23617}" destId="{ED0FB661-3844-4FD8-B955-5F2A5A3E2B8C}" srcOrd="2" destOrd="0" presId="urn:microsoft.com/office/officeart/2016/7/layout/VerticalDownArrowProcess"/>
    <dgm:cxn modelId="{F4C07C65-38E9-4629-9BEA-D8318AF9D9E4}" type="presParOf" srcId="{6C7BCFE6-2071-4365-8715-516647237477}" destId="{D183000C-3919-499D-B0D1-42AEA673558B}" srcOrd="3" destOrd="0" presId="urn:microsoft.com/office/officeart/2016/7/layout/VerticalDownArrowProcess"/>
    <dgm:cxn modelId="{2D394068-5967-4690-B7D6-B535DF0B90D1}" type="presParOf" srcId="{6C7BCFE6-2071-4365-8715-516647237477}" destId="{92A7E3F5-58D4-4BDF-809E-B653AD0E9E11}" srcOrd="4" destOrd="0" presId="urn:microsoft.com/office/officeart/2016/7/layout/VerticalDownArrowProcess"/>
    <dgm:cxn modelId="{CC31ABDD-C48F-42B9-88BC-A0F5004205BD}" type="presParOf" srcId="{92A7E3F5-58D4-4BDF-809E-B653AD0E9E11}" destId="{1CBEBCA1-CC7F-45C6-B1B3-A316891D0B85}" srcOrd="0" destOrd="0" presId="urn:microsoft.com/office/officeart/2016/7/layout/VerticalDownArrowProcess"/>
    <dgm:cxn modelId="{18B64BF1-A9E8-48B3-8542-C8A1B84EC5AE}" type="presParOf" srcId="{92A7E3F5-58D4-4BDF-809E-B653AD0E9E11}" destId="{813C2815-3552-436E-B725-05B00EB75F3D}" srcOrd="1" destOrd="0" presId="urn:microsoft.com/office/officeart/2016/7/layout/VerticalDownArrowProcess"/>
    <dgm:cxn modelId="{5F89F2E0-2E53-4150-90DA-AA641DA1AB72}" type="presParOf" srcId="{92A7E3F5-58D4-4BDF-809E-B653AD0E9E11}" destId="{CE2BC45B-DFB9-4D17-B4E5-35A4774D5FEA}" srcOrd="2" destOrd="0" presId="urn:microsoft.com/office/officeart/2016/7/layout/VerticalDownArrowProcess"/>
    <dgm:cxn modelId="{29967BD3-E8B7-4569-90DF-F9338DA62BE1}" type="presParOf" srcId="{6C7BCFE6-2071-4365-8715-516647237477}" destId="{F157B73F-9769-4E63-9FBB-9B379DB5EE5E}" srcOrd="5" destOrd="0" presId="urn:microsoft.com/office/officeart/2016/7/layout/VerticalDownArrowProcess"/>
    <dgm:cxn modelId="{01356D2F-2C51-4304-8549-81CDD4B79E89}" type="presParOf" srcId="{6C7BCFE6-2071-4365-8715-516647237477}" destId="{AA534CDA-9507-4304-BE70-916D56291D93}" srcOrd="6" destOrd="0" presId="urn:microsoft.com/office/officeart/2016/7/layout/VerticalDownArrowProcess"/>
    <dgm:cxn modelId="{33C61801-EE8B-4780-9B25-69A0F7E2A34C}" type="presParOf" srcId="{AA534CDA-9507-4304-BE70-916D56291D93}" destId="{F84085D6-F201-4C38-B46C-88D1E57FD67B}" srcOrd="0" destOrd="0" presId="urn:microsoft.com/office/officeart/2016/7/layout/VerticalDownArrowProcess"/>
    <dgm:cxn modelId="{0DBC8BFB-B0C1-410D-BE83-E34FBF20B571}" type="presParOf" srcId="{AA534CDA-9507-4304-BE70-916D56291D93}" destId="{CBF12B0D-25EE-40C6-86A6-DA194EAFAAFA}" srcOrd="1" destOrd="0" presId="urn:microsoft.com/office/officeart/2016/7/layout/VerticalDownArrowProcess"/>
    <dgm:cxn modelId="{86459754-D08D-4DB5-9EB6-A633ADDDD3A4}" type="presParOf" srcId="{AA534CDA-9507-4304-BE70-916D56291D93}" destId="{3B6C2377-18CF-4F00-BC8A-B16B6446EF56}" srcOrd="2" destOrd="0" presId="urn:microsoft.com/office/officeart/2016/7/layout/VerticalDownArrowProcess"/>
    <dgm:cxn modelId="{BB951FA0-1B06-43CF-9914-449690DA4741}" type="presParOf" srcId="{6C7BCFE6-2071-4365-8715-516647237477}" destId="{6CB8190F-A446-42CB-980B-5D080849C266}" srcOrd="7" destOrd="0" presId="urn:microsoft.com/office/officeart/2016/7/layout/VerticalDownArrowProcess"/>
    <dgm:cxn modelId="{53056818-A2A7-4A03-B5E8-6B8AABF6E9F3}" type="presParOf" srcId="{6C7BCFE6-2071-4365-8715-516647237477}" destId="{70883968-9575-449D-A0E4-3058A78D839B}" srcOrd="8" destOrd="0" presId="urn:microsoft.com/office/officeart/2016/7/layout/VerticalDownArrowProcess"/>
    <dgm:cxn modelId="{E55020D3-296D-4397-91FC-1B0F2CC70CB0}" type="presParOf" srcId="{70883968-9575-449D-A0E4-3058A78D839B}" destId="{FA2B8B59-F806-4D31-8357-93BA4D8DFB29}" srcOrd="0" destOrd="0" presId="urn:microsoft.com/office/officeart/2016/7/layout/VerticalDownArrowProcess"/>
    <dgm:cxn modelId="{FE16F9BA-B1F1-44C3-821B-CE07418140FF}" type="presParOf" srcId="{70883968-9575-449D-A0E4-3058A78D839B}" destId="{C212558C-1D60-4F92-98F1-22F146E7670F}" srcOrd="1" destOrd="0" presId="urn:microsoft.com/office/officeart/2016/7/layout/VerticalDownArrowProcess"/>
    <dgm:cxn modelId="{68A592E0-B041-4115-9565-D2E80D2CCB6F}" type="presParOf" srcId="{70883968-9575-449D-A0E4-3058A78D839B}" destId="{41C5C5DD-E6D9-4B1D-9F45-2A33C4C93848}" srcOrd="2" destOrd="0" presId="urn:microsoft.com/office/officeart/2016/7/layout/VerticalDownArrowProcess"/>
    <dgm:cxn modelId="{86C140EC-37A3-4A38-8260-8B2EBE12F8C6}" type="presParOf" srcId="{6C7BCFE6-2071-4365-8715-516647237477}" destId="{1F20588B-0BB6-4CEB-BBB7-F00C00E83F45}" srcOrd="9" destOrd="0" presId="urn:microsoft.com/office/officeart/2016/7/layout/VerticalDownArrowProcess"/>
    <dgm:cxn modelId="{3958FF3A-0A10-4154-8EBA-2AD9DBF83AAA}" type="presParOf" srcId="{6C7BCFE6-2071-4365-8715-516647237477}" destId="{F5766289-6A48-4E5A-9EB4-8446F6196088}" srcOrd="10" destOrd="0" presId="urn:microsoft.com/office/officeart/2016/7/layout/VerticalDownArrowProcess"/>
    <dgm:cxn modelId="{3300A096-BC17-43D9-A972-CAECB95F2B10}" type="presParOf" srcId="{F5766289-6A48-4E5A-9EB4-8446F6196088}" destId="{9EF47B24-A2ED-4570-B760-2E9330E5C41D}" srcOrd="0" destOrd="0" presId="urn:microsoft.com/office/officeart/2016/7/layout/VerticalDownArrowProcess"/>
    <dgm:cxn modelId="{57C395A7-131F-4906-A87C-AD73647A9EE8}" type="presParOf" srcId="{F5766289-6A48-4E5A-9EB4-8446F6196088}" destId="{3A4488D1-0147-46EB-AC90-0B8A71158EA7}" srcOrd="1" destOrd="0" presId="urn:microsoft.com/office/officeart/2016/7/layout/VerticalDownArrowProcess"/>
    <dgm:cxn modelId="{D7BAD801-4A19-4A89-A75D-D529BE58424E}" type="presParOf" srcId="{F5766289-6A48-4E5A-9EB4-8446F6196088}" destId="{4554D108-2E57-4D66-8043-9BA7E79EE74D}" srcOrd="2" destOrd="0" presId="urn:microsoft.com/office/officeart/2016/7/layout/VerticalDownArrowProcess"/>
    <dgm:cxn modelId="{A7F7CDF3-8ACA-4493-BF9F-7EE3CEA1CF28}" type="presParOf" srcId="{6C7BCFE6-2071-4365-8715-516647237477}" destId="{748F6D7C-F6DE-4B53-A1E0-EA8AC46401ED}" srcOrd="11" destOrd="0" presId="urn:microsoft.com/office/officeart/2016/7/layout/VerticalDownArrowProcess"/>
    <dgm:cxn modelId="{C42D6816-C00A-4DD0-A155-344E8437036D}" type="presParOf" srcId="{6C7BCFE6-2071-4365-8715-516647237477}" destId="{4368DC03-E565-4DBA-9A7D-619DD10A54C3}" srcOrd="12" destOrd="0" presId="urn:microsoft.com/office/officeart/2016/7/layout/VerticalDownArrowProcess"/>
    <dgm:cxn modelId="{96674F89-1E6F-49D3-B0C3-F468919DBE8D}" type="presParOf" srcId="{4368DC03-E565-4DBA-9A7D-619DD10A54C3}" destId="{99B5AEE4-1943-4B23-BA18-BD67F3F3EF23}" srcOrd="0" destOrd="0" presId="urn:microsoft.com/office/officeart/2016/7/layout/VerticalDownArrowProcess"/>
    <dgm:cxn modelId="{D0F51A81-99D0-4545-9912-AADFCBEBFDD1}" type="presParOf" srcId="{4368DC03-E565-4DBA-9A7D-619DD10A54C3}" destId="{5DA11E43-9F39-4DB5-A1B7-8091A1F81469}" srcOrd="1" destOrd="0" presId="urn:microsoft.com/office/officeart/2016/7/layout/VerticalDownArrowProcess"/>
    <dgm:cxn modelId="{5CEE0EAB-96A5-4426-8DB9-4F59EA9351A6}" type="presParOf" srcId="{4368DC03-E565-4DBA-9A7D-619DD10A54C3}" destId="{1FD43218-A749-43DF-9C5E-AB4A9ABEED21}" srcOrd="2" destOrd="0" presId="urn:microsoft.com/office/officeart/2016/7/layout/VerticalDownArrowProcess"/>
    <dgm:cxn modelId="{4CC61D18-7588-4FF1-9189-1EB0FA43014F}" type="presParOf" srcId="{6C7BCFE6-2071-4365-8715-516647237477}" destId="{F7F4FCB5-98CB-48F2-BC6C-BD1C5B3074FD}" srcOrd="13" destOrd="0" presId="urn:microsoft.com/office/officeart/2016/7/layout/VerticalDownArrowProcess"/>
    <dgm:cxn modelId="{9976A293-8C3A-428A-90C6-03DA43568B09}" type="presParOf" srcId="{6C7BCFE6-2071-4365-8715-516647237477}" destId="{3069F722-6FE8-46A4-82A8-79B104CF79BC}" srcOrd="14" destOrd="0" presId="urn:microsoft.com/office/officeart/2016/7/layout/VerticalDownArrowProcess"/>
    <dgm:cxn modelId="{9D7832DA-1E73-415A-A758-766C644045A6}" type="presParOf" srcId="{3069F722-6FE8-46A4-82A8-79B104CF79BC}" destId="{4060521E-08C2-487A-9939-93FB338CF884}" srcOrd="0" destOrd="0" presId="urn:microsoft.com/office/officeart/2016/7/layout/VerticalDownArrowProcess"/>
    <dgm:cxn modelId="{E610E0ED-F26E-4FC0-854A-C97798EC2E7A}" type="presParOf" srcId="{3069F722-6FE8-46A4-82A8-79B104CF79BC}" destId="{F98C258D-E270-41B8-92A9-3FD3131E6534}" srcOrd="1" destOrd="0" presId="urn:microsoft.com/office/officeart/2016/7/layout/VerticalDownArrowProcess"/>
    <dgm:cxn modelId="{98841839-F567-4B93-9460-4B8FD3AC1837}" type="presParOf" srcId="{3069F722-6FE8-46A4-82A8-79B104CF79BC}" destId="{35D2AE18-F32B-4010-B3CD-ECBB97D7BAB8}" srcOrd="2" destOrd="0" presId="urn:microsoft.com/office/officeart/2016/7/layout/VerticalDownArrowProcess"/>
    <dgm:cxn modelId="{27EDDFBF-8A8C-4D34-A9C0-1B1E914F4E97}" type="presParOf" srcId="{6C7BCFE6-2071-4365-8715-516647237477}" destId="{72AED6F9-7E44-4D1A-9B8E-6A8661CB52FD}" srcOrd="15" destOrd="0" presId="urn:microsoft.com/office/officeart/2016/7/layout/VerticalDownArrowProcess"/>
    <dgm:cxn modelId="{1E923A0F-8DFB-44E7-A130-EE9280428F7B}" type="presParOf" srcId="{6C7BCFE6-2071-4365-8715-516647237477}" destId="{107A5A89-B05B-45BD-88DF-E02B7B180DBD}" srcOrd="16" destOrd="0" presId="urn:microsoft.com/office/officeart/2016/7/layout/VerticalDownArrowProcess"/>
    <dgm:cxn modelId="{748DDA20-64AC-438F-BDC2-C7D79F3BCDD3}" type="presParOf" srcId="{107A5A89-B05B-45BD-88DF-E02B7B180DBD}" destId="{E30F17D3-3F88-440C-8CBC-B343469088DC}" srcOrd="0" destOrd="0" presId="urn:microsoft.com/office/officeart/2016/7/layout/VerticalDownArrowProcess"/>
    <dgm:cxn modelId="{2D1A768B-EC66-47F3-8630-4FBF6F0F8E55}" type="presParOf" srcId="{107A5A89-B05B-45BD-88DF-E02B7B180DBD}" destId="{5B7F7588-8ABF-4592-A59C-A75C73AE913A}" srcOrd="1" destOrd="0" presId="urn:microsoft.com/office/officeart/2016/7/layout/VerticalDownArrowProcess"/>
    <dgm:cxn modelId="{99EDBBD0-293E-4FC2-8D72-0927C2BB99A0}" type="presParOf" srcId="{107A5A89-B05B-45BD-88DF-E02B7B180DBD}" destId="{C461CD5A-D754-4641-A902-B491DB5781A5}" srcOrd="2" destOrd="0" presId="urn:microsoft.com/office/officeart/2016/7/layout/VerticalDownArrowProcess"/>
    <dgm:cxn modelId="{CB972874-3EB0-4AF5-93F9-5FB2CFBCDC56}" type="presParOf" srcId="{6C7BCFE6-2071-4365-8715-516647237477}" destId="{EAE3B602-24BA-4041-83D0-ECBD6F197C16}" srcOrd="17" destOrd="0" presId="urn:microsoft.com/office/officeart/2016/7/layout/VerticalDownArrowProcess"/>
    <dgm:cxn modelId="{30C1C5DC-D141-475E-AF05-D4D57C8A53B6}" type="presParOf" srcId="{6C7BCFE6-2071-4365-8715-516647237477}" destId="{3A578A4E-CF7F-49C1-8E8A-E8E0A6CA1ABF}" srcOrd="18" destOrd="0" presId="urn:microsoft.com/office/officeart/2016/7/layout/VerticalDownArrowProcess"/>
    <dgm:cxn modelId="{EFBA9150-920A-4AEC-BE04-7E31C1D179EE}" type="presParOf" srcId="{3A578A4E-CF7F-49C1-8E8A-E8E0A6CA1ABF}" destId="{D4A0CC1E-8735-4ACC-A11C-607528212EFE}" srcOrd="0" destOrd="0" presId="urn:microsoft.com/office/officeart/2016/7/layout/VerticalDownArrowProcess"/>
    <dgm:cxn modelId="{373053FB-736A-4154-834B-CAF5426E2F45}" type="presParOf" srcId="{3A578A4E-CF7F-49C1-8E8A-E8E0A6CA1ABF}" destId="{1222EE77-C254-418F-AA89-FE8C7A9E115D}" srcOrd="1" destOrd="0" presId="urn:microsoft.com/office/officeart/2016/7/layout/VerticalDownArrowProcess"/>
    <dgm:cxn modelId="{111A8685-03E1-4994-9B20-4435190723A9}" type="presParOf" srcId="{3A578A4E-CF7F-49C1-8E8A-E8E0A6CA1ABF}" destId="{6596886C-6B54-493E-BC43-57DAC201C3C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6E4E0-33B7-41E7-B01C-341377720D48}">
      <dsp:nvSpPr>
        <dsp:cNvPr id="0" name=""/>
        <dsp:cNvSpPr/>
      </dsp:nvSpPr>
      <dsp:spPr>
        <a:xfrm>
          <a:off x="1986" y="244200"/>
          <a:ext cx="1576238" cy="9457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Sharing Best Practice through Group Strategy Committee and ‘3 Boards’ development meetings</a:t>
          </a:r>
          <a:endParaRPr lang="en-US" sz="1200" kern="1200" dirty="0"/>
        </a:p>
      </dsp:txBody>
      <dsp:txXfrm>
        <a:off x="1986" y="244200"/>
        <a:ext cx="1576238" cy="945743"/>
      </dsp:txXfrm>
    </dsp:sp>
    <dsp:sp modelId="{BDA9A809-E634-4DB1-A8A8-47C32952101C}">
      <dsp:nvSpPr>
        <dsp:cNvPr id="0" name=""/>
        <dsp:cNvSpPr/>
      </dsp:nvSpPr>
      <dsp:spPr>
        <a:xfrm>
          <a:off x="3450245" y="2443848"/>
          <a:ext cx="1576238" cy="9457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Single virtual Grand Round</a:t>
          </a:r>
          <a:endParaRPr lang="en-US" sz="1200" kern="1200"/>
        </a:p>
      </dsp:txBody>
      <dsp:txXfrm>
        <a:off x="3450245" y="2443848"/>
        <a:ext cx="1576238" cy="945743"/>
      </dsp:txXfrm>
    </dsp:sp>
    <dsp:sp modelId="{A40CF3E0-F404-48DD-8A1E-67E526F9D8C3}">
      <dsp:nvSpPr>
        <dsp:cNvPr id="0" name=""/>
        <dsp:cNvSpPr/>
      </dsp:nvSpPr>
      <dsp:spPr>
        <a:xfrm>
          <a:off x="3450245" y="248267"/>
          <a:ext cx="1576238" cy="9457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Advisory roles – Strategic Finance, Strategy, Improvement, Digital, OD</a:t>
          </a:r>
          <a:endParaRPr lang="en-US" sz="1200" kern="1200" dirty="0"/>
        </a:p>
      </dsp:txBody>
      <dsp:txXfrm>
        <a:off x="3450245" y="248267"/>
        <a:ext cx="1576238" cy="945743"/>
      </dsp:txXfrm>
    </dsp:sp>
    <dsp:sp modelId="{634ABCE3-AA98-4768-BE0F-EE31A2F23178}">
      <dsp:nvSpPr>
        <dsp:cNvPr id="0" name=""/>
        <dsp:cNvSpPr/>
      </dsp:nvSpPr>
      <dsp:spPr>
        <a:xfrm>
          <a:off x="1729386" y="1379423"/>
          <a:ext cx="1576238" cy="9457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Executive portfolio alignment and informal networks of Execs and NEDs</a:t>
          </a:r>
          <a:endParaRPr lang="en-US" sz="1200" kern="1200" dirty="0"/>
        </a:p>
      </dsp:txBody>
      <dsp:txXfrm>
        <a:off x="1729386" y="1379423"/>
        <a:ext cx="1576238" cy="945743"/>
      </dsp:txXfrm>
    </dsp:sp>
    <dsp:sp modelId="{F27FF1B2-96E3-44FE-889C-20DAA3C3C56A}">
      <dsp:nvSpPr>
        <dsp:cNvPr id="0" name=""/>
        <dsp:cNvSpPr/>
      </dsp:nvSpPr>
      <dsp:spPr>
        <a:xfrm>
          <a:off x="0" y="1375722"/>
          <a:ext cx="1576238" cy="9457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Group work on Prevention strategies</a:t>
          </a:r>
          <a:endParaRPr lang="en-US" sz="1200" kern="1200" dirty="0"/>
        </a:p>
      </dsp:txBody>
      <dsp:txXfrm>
        <a:off x="0" y="1375722"/>
        <a:ext cx="1576238" cy="945743"/>
      </dsp:txXfrm>
    </dsp:sp>
    <dsp:sp modelId="{972C972C-CD45-4658-B88B-B6734D350F60}">
      <dsp:nvSpPr>
        <dsp:cNvPr id="0" name=""/>
        <dsp:cNvSpPr/>
      </dsp:nvSpPr>
      <dsp:spPr>
        <a:xfrm>
          <a:off x="5205560" y="248264"/>
          <a:ext cx="1576238" cy="9457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Group-wide Improvement Network and database</a:t>
          </a:r>
          <a:endParaRPr lang="en-US" sz="1200" kern="1200"/>
        </a:p>
      </dsp:txBody>
      <dsp:txXfrm>
        <a:off x="5205560" y="248264"/>
        <a:ext cx="1576238" cy="945743"/>
      </dsp:txXfrm>
    </dsp:sp>
    <dsp:sp modelId="{1394E058-8FFA-4391-A29B-E136193A7600}">
      <dsp:nvSpPr>
        <dsp:cNvPr id="0" name=""/>
        <dsp:cNvSpPr/>
      </dsp:nvSpPr>
      <dsp:spPr>
        <a:xfrm>
          <a:off x="3450245" y="1375722"/>
          <a:ext cx="1576238" cy="9457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Digital Innovation Hub (in SWFT) in partnership with Technology Partners</a:t>
          </a:r>
          <a:endParaRPr lang="en-US" sz="1200" kern="1200"/>
        </a:p>
      </dsp:txBody>
      <dsp:txXfrm>
        <a:off x="3450245" y="1375722"/>
        <a:ext cx="1576238" cy="945743"/>
      </dsp:txXfrm>
    </dsp:sp>
    <dsp:sp modelId="{295ACA4C-D3A7-45F5-B681-37C3FE816C81}">
      <dsp:nvSpPr>
        <dsp:cNvPr id="0" name=""/>
        <dsp:cNvSpPr/>
      </dsp:nvSpPr>
      <dsp:spPr>
        <a:xfrm>
          <a:off x="5194369" y="1375722"/>
          <a:ext cx="1576238" cy="9457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Aligning research strategies</a:t>
          </a:r>
          <a:endParaRPr lang="en-US" sz="1200" kern="1200"/>
        </a:p>
      </dsp:txBody>
      <dsp:txXfrm>
        <a:off x="5194369" y="1375722"/>
        <a:ext cx="1576238" cy="945743"/>
      </dsp:txXfrm>
    </dsp:sp>
    <dsp:sp modelId="{D03E23DA-9626-4E73-90BF-32601B7AC9BB}">
      <dsp:nvSpPr>
        <dsp:cNvPr id="0" name=""/>
        <dsp:cNvSpPr/>
      </dsp:nvSpPr>
      <dsp:spPr>
        <a:xfrm>
          <a:off x="1986" y="2450934"/>
          <a:ext cx="1576238" cy="9457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Common Board performance pack moving to combined quarterly Board meetings</a:t>
          </a:r>
          <a:endParaRPr lang="en-US" sz="1200" kern="1200"/>
        </a:p>
      </dsp:txBody>
      <dsp:txXfrm>
        <a:off x="1986" y="2450934"/>
        <a:ext cx="1576238" cy="945743"/>
      </dsp:txXfrm>
    </dsp:sp>
    <dsp:sp modelId="{9139272F-891E-4A5A-8CB9-B934DA353F52}">
      <dsp:nvSpPr>
        <dsp:cNvPr id="0" name=""/>
        <dsp:cNvSpPr/>
      </dsp:nvSpPr>
      <dsp:spPr>
        <a:xfrm>
          <a:off x="1735849" y="2450934"/>
          <a:ext cx="1576238" cy="9457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Regular Managing Director forum to share ideas and effort</a:t>
          </a:r>
          <a:endParaRPr lang="en-US" sz="1200" kern="1200"/>
        </a:p>
      </dsp:txBody>
      <dsp:txXfrm>
        <a:off x="1735849" y="2450934"/>
        <a:ext cx="1576238" cy="945743"/>
      </dsp:txXfrm>
    </dsp:sp>
    <dsp:sp modelId="{8B0DCC90-FCED-45A9-B9CB-D065A2159E68}">
      <dsp:nvSpPr>
        <dsp:cNvPr id="0" name=""/>
        <dsp:cNvSpPr/>
      </dsp:nvSpPr>
      <dsp:spPr>
        <a:xfrm>
          <a:off x="1729386" y="248270"/>
          <a:ext cx="1576238" cy="9457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Shared back offices (mainly virtual) – Procurement, Financial Services, IT (SWFT and GEH)</a:t>
          </a:r>
          <a:endParaRPr lang="en-US" sz="1200" kern="1200" dirty="0"/>
        </a:p>
      </dsp:txBody>
      <dsp:txXfrm>
        <a:off x="1729386" y="248270"/>
        <a:ext cx="1576238" cy="945743"/>
      </dsp:txXfrm>
    </dsp:sp>
    <dsp:sp modelId="{61D94906-7992-46F6-92F7-FAE70B8C5609}">
      <dsp:nvSpPr>
        <dsp:cNvPr id="0" name=""/>
        <dsp:cNvSpPr/>
      </dsp:nvSpPr>
      <dsp:spPr>
        <a:xfrm>
          <a:off x="5203574" y="2450934"/>
          <a:ext cx="1576238" cy="9457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Gradual harmonisation of policies and procedures</a:t>
          </a:r>
          <a:endParaRPr lang="en-US" sz="1200" kern="1200"/>
        </a:p>
      </dsp:txBody>
      <dsp:txXfrm>
        <a:off x="5203574" y="2450934"/>
        <a:ext cx="1576238" cy="945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2EBB4-B126-4EC2-86DE-38C76C75C0D1}">
      <dsp:nvSpPr>
        <dsp:cNvPr id="0" name=""/>
        <dsp:cNvSpPr/>
      </dsp:nvSpPr>
      <dsp:spPr>
        <a:xfrm>
          <a:off x="0" y="3337845"/>
          <a:ext cx="1943100" cy="243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8193" tIns="85344" rIns="138193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Anchor</a:t>
          </a:r>
        </a:p>
      </dsp:txBody>
      <dsp:txXfrm>
        <a:off x="0" y="3337845"/>
        <a:ext cx="1943100" cy="243510"/>
      </dsp:txXfrm>
    </dsp:sp>
    <dsp:sp modelId="{6D775AC7-89D6-46CC-B2EB-6823F1E63068}">
      <dsp:nvSpPr>
        <dsp:cNvPr id="0" name=""/>
        <dsp:cNvSpPr/>
      </dsp:nvSpPr>
      <dsp:spPr>
        <a:xfrm>
          <a:off x="1943099" y="3337845"/>
          <a:ext cx="5829300" cy="2435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6" tIns="139700" rIns="11824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Take decisive action to reduce carbon emissions and act as an anchor institution at Place</a:t>
          </a:r>
        </a:p>
      </dsp:txBody>
      <dsp:txXfrm>
        <a:off x="1943099" y="3337845"/>
        <a:ext cx="5829300" cy="243510"/>
      </dsp:txXfrm>
    </dsp:sp>
    <dsp:sp modelId="{AF7E2E4F-589B-405C-A008-E0906BAAAFAB}">
      <dsp:nvSpPr>
        <dsp:cNvPr id="0" name=""/>
        <dsp:cNvSpPr/>
      </dsp:nvSpPr>
      <dsp:spPr>
        <a:xfrm rot="10800000">
          <a:off x="0" y="2966978"/>
          <a:ext cx="1943100" cy="374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8193" tIns="85344" rIns="138193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Trusted advice</a:t>
          </a:r>
        </a:p>
      </dsp:txBody>
      <dsp:txXfrm rot="-10800000">
        <a:off x="0" y="2966978"/>
        <a:ext cx="1943100" cy="243437"/>
      </dsp:txXfrm>
    </dsp:sp>
    <dsp:sp modelId="{ED0FB661-3844-4FD8-B955-5F2A5A3E2B8C}">
      <dsp:nvSpPr>
        <dsp:cNvPr id="0" name=""/>
        <dsp:cNvSpPr/>
      </dsp:nvSpPr>
      <dsp:spPr>
        <a:xfrm>
          <a:off x="1943099" y="2966978"/>
          <a:ext cx="5829300" cy="243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6" tIns="139700" rIns="11824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a trusted source of evidence to our communities to support healthy lifestyle choices</a:t>
          </a:r>
        </a:p>
      </dsp:txBody>
      <dsp:txXfrm>
        <a:off x="1943099" y="2966978"/>
        <a:ext cx="5829300" cy="243437"/>
      </dsp:txXfrm>
    </dsp:sp>
    <dsp:sp modelId="{813C2815-3552-436E-B725-05B00EB75F3D}">
      <dsp:nvSpPr>
        <dsp:cNvPr id="0" name=""/>
        <dsp:cNvSpPr/>
      </dsp:nvSpPr>
      <dsp:spPr>
        <a:xfrm rot="10800000">
          <a:off x="0" y="2596111"/>
          <a:ext cx="1943100" cy="374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8193" tIns="85344" rIns="138193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 skills</a:t>
          </a:r>
        </a:p>
      </dsp:txBody>
      <dsp:txXfrm rot="-10800000">
        <a:off x="0" y="2596111"/>
        <a:ext cx="1943100" cy="243437"/>
      </dsp:txXfrm>
    </dsp:sp>
    <dsp:sp modelId="{CE2BC45B-DFB9-4D17-B4E5-35A4774D5FEA}">
      <dsp:nvSpPr>
        <dsp:cNvPr id="0" name=""/>
        <dsp:cNvSpPr/>
      </dsp:nvSpPr>
      <dsp:spPr>
        <a:xfrm>
          <a:off x="1943099" y="2596111"/>
          <a:ext cx="5829300" cy="243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6" tIns="139700" rIns="11824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Facilitate the development of skills and roles in the wider health and care workforce</a:t>
          </a:r>
        </a:p>
      </dsp:txBody>
      <dsp:txXfrm>
        <a:off x="1943099" y="2596111"/>
        <a:ext cx="5829300" cy="243437"/>
      </dsp:txXfrm>
    </dsp:sp>
    <dsp:sp modelId="{CBF12B0D-25EE-40C6-86A6-DA194EAFAAFA}">
      <dsp:nvSpPr>
        <dsp:cNvPr id="0" name=""/>
        <dsp:cNvSpPr/>
      </dsp:nvSpPr>
      <dsp:spPr>
        <a:xfrm rot="10800000">
          <a:off x="0" y="2225244"/>
          <a:ext cx="1943100" cy="374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8193" tIns="85344" rIns="138193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Use intelligence</a:t>
          </a:r>
        </a:p>
      </dsp:txBody>
      <dsp:txXfrm rot="-10800000">
        <a:off x="0" y="2225244"/>
        <a:ext cx="1943100" cy="243437"/>
      </dsp:txXfrm>
    </dsp:sp>
    <dsp:sp modelId="{3B6C2377-18CF-4F00-BC8A-B16B6446EF56}">
      <dsp:nvSpPr>
        <dsp:cNvPr id="0" name=""/>
        <dsp:cNvSpPr/>
      </dsp:nvSpPr>
      <dsp:spPr>
        <a:xfrm>
          <a:off x="1943099" y="2225244"/>
          <a:ext cx="5829300" cy="243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6" tIns="139700" rIns="11824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Turn data into intelligence to improve public health outcomes with key partners</a:t>
          </a:r>
        </a:p>
      </dsp:txBody>
      <dsp:txXfrm>
        <a:off x="1943099" y="2225244"/>
        <a:ext cx="5829300" cy="243437"/>
      </dsp:txXfrm>
    </dsp:sp>
    <dsp:sp modelId="{C212558C-1D60-4F92-98F1-22F146E7670F}">
      <dsp:nvSpPr>
        <dsp:cNvPr id="0" name=""/>
        <dsp:cNvSpPr/>
      </dsp:nvSpPr>
      <dsp:spPr>
        <a:xfrm rot="10800000">
          <a:off x="0" y="1854378"/>
          <a:ext cx="1943100" cy="374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8193" tIns="85344" rIns="138193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Support the VS</a:t>
          </a:r>
        </a:p>
      </dsp:txBody>
      <dsp:txXfrm rot="-10800000">
        <a:off x="0" y="1854378"/>
        <a:ext cx="1943100" cy="243437"/>
      </dsp:txXfrm>
    </dsp:sp>
    <dsp:sp modelId="{41C5C5DD-E6D9-4B1D-9F45-2A33C4C93848}">
      <dsp:nvSpPr>
        <dsp:cNvPr id="0" name=""/>
        <dsp:cNvSpPr/>
      </dsp:nvSpPr>
      <dsp:spPr>
        <a:xfrm>
          <a:off x="1943099" y="1854378"/>
          <a:ext cx="5829300" cy="243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6" tIns="139700" rIns="11824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Support the voluntary sector and local hospices including developing integrated IT and records</a:t>
          </a:r>
        </a:p>
      </dsp:txBody>
      <dsp:txXfrm>
        <a:off x="1943099" y="1854378"/>
        <a:ext cx="5829300" cy="243437"/>
      </dsp:txXfrm>
    </dsp:sp>
    <dsp:sp modelId="{3A4488D1-0147-46EB-AC90-0B8A71158EA7}">
      <dsp:nvSpPr>
        <dsp:cNvPr id="0" name=""/>
        <dsp:cNvSpPr/>
      </dsp:nvSpPr>
      <dsp:spPr>
        <a:xfrm rot="10800000">
          <a:off x="0" y="1483511"/>
          <a:ext cx="1943100" cy="374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8193" tIns="85344" rIns="138193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Draw on skills</a:t>
          </a:r>
        </a:p>
      </dsp:txBody>
      <dsp:txXfrm rot="-10800000">
        <a:off x="0" y="1483511"/>
        <a:ext cx="1943100" cy="243437"/>
      </dsp:txXfrm>
    </dsp:sp>
    <dsp:sp modelId="{4554D108-2E57-4D66-8043-9BA7E79EE74D}">
      <dsp:nvSpPr>
        <dsp:cNvPr id="0" name=""/>
        <dsp:cNvSpPr/>
      </dsp:nvSpPr>
      <dsp:spPr>
        <a:xfrm>
          <a:off x="1943099" y="1483511"/>
          <a:ext cx="5829300" cy="243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6" tIns="139700" rIns="11824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Draw on the skills of local authority commissioners to reduce the cost of continuing healthcare</a:t>
          </a:r>
        </a:p>
      </dsp:txBody>
      <dsp:txXfrm>
        <a:off x="1943099" y="1483511"/>
        <a:ext cx="5829300" cy="243437"/>
      </dsp:txXfrm>
    </dsp:sp>
    <dsp:sp modelId="{5DA11E43-9F39-4DB5-A1B7-8091A1F81469}">
      <dsp:nvSpPr>
        <dsp:cNvPr id="0" name=""/>
        <dsp:cNvSpPr/>
      </dsp:nvSpPr>
      <dsp:spPr>
        <a:xfrm rot="10800000">
          <a:off x="0" y="1112644"/>
          <a:ext cx="1943100" cy="374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8193" tIns="85344" rIns="138193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Incentivise</a:t>
          </a:r>
          <a:endParaRPr lang="en-US" sz="1200" kern="1200" dirty="0"/>
        </a:p>
      </dsp:txBody>
      <dsp:txXfrm rot="-10800000">
        <a:off x="0" y="1112644"/>
        <a:ext cx="1943100" cy="243437"/>
      </dsp:txXfrm>
    </dsp:sp>
    <dsp:sp modelId="{1FD43218-A749-43DF-9C5E-AB4A9ABEED21}">
      <dsp:nvSpPr>
        <dsp:cNvPr id="0" name=""/>
        <dsp:cNvSpPr/>
      </dsp:nvSpPr>
      <dsp:spPr>
        <a:xfrm>
          <a:off x="1943099" y="1112644"/>
          <a:ext cx="5829300" cy="243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6" tIns="139700" rIns="11824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Incentivise primary care to reduce acute demand</a:t>
          </a:r>
        </a:p>
      </dsp:txBody>
      <dsp:txXfrm>
        <a:off x="1943099" y="1112644"/>
        <a:ext cx="5829300" cy="243437"/>
      </dsp:txXfrm>
    </dsp:sp>
    <dsp:sp modelId="{F98C258D-E270-41B8-92A9-3FD3131E6534}">
      <dsp:nvSpPr>
        <dsp:cNvPr id="0" name=""/>
        <dsp:cNvSpPr/>
      </dsp:nvSpPr>
      <dsp:spPr>
        <a:xfrm rot="10800000">
          <a:off x="0" y="741777"/>
          <a:ext cx="1943100" cy="374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8193" tIns="85344" rIns="138193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Prioritise</a:t>
          </a:r>
          <a:endParaRPr lang="en-US" sz="1200" kern="1200" dirty="0"/>
        </a:p>
      </dsp:txBody>
      <dsp:txXfrm rot="-10800000">
        <a:off x="0" y="741777"/>
        <a:ext cx="1943100" cy="243437"/>
      </dsp:txXfrm>
    </dsp:sp>
    <dsp:sp modelId="{35D2AE18-F32B-4010-B3CD-ECBB97D7BAB8}">
      <dsp:nvSpPr>
        <dsp:cNvPr id="0" name=""/>
        <dsp:cNvSpPr/>
      </dsp:nvSpPr>
      <dsp:spPr>
        <a:xfrm>
          <a:off x="1943099" y="741777"/>
          <a:ext cx="5829300" cy="243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6" tIns="139700" rIns="11824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Prioritise business cases which deliver activity reductions or public health benefits</a:t>
          </a:r>
        </a:p>
      </dsp:txBody>
      <dsp:txXfrm>
        <a:off x="1943099" y="741777"/>
        <a:ext cx="5829300" cy="243437"/>
      </dsp:txXfrm>
    </dsp:sp>
    <dsp:sp modelId="{5B7F7588-8ABF-4592-A59C-A75C73AE913A}">
      <dsp:nvSpPr>
        <dsp:cNvPr id="0" name=""/>
        <dsp:cNvSpPr/>
      </dsp:nvSpPr>
      <dsp:spPr>
        <a:xfrm rot="10800000">
          <a:off x="0" y="370910"/>
          <a:ext cx="1943100" cy="374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8193" tIns="85344" rIns="138193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Deliver on promises</a:t>
          </a:r>
        </a:p>
      </dsp:txBody>
      <dsp:txXfrm rot="-10800000">
        <a:off x="0" y="370910"/>
        <a:ext cx="1943100" cy="243437"/>
      </dsp:txXfrm>
    </dsp:sp>
    <dsp:sp modelId="{C461CD5A-D754-4641-A902-B491DB5781A5}">
      <dsp:nvSpPr>
        <dsp:cNvPr id="0" name=""/>
        <dsp:cNvSpPr/>
      </dsp:nvSpPr>
      <dsp:spPr>
        <a:xfrm>
          <a:off x="1943099" y="370910"/>
          <a:ext cx="5829300" cy="243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6" tIns="139700" rIns="11824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Deliver on the national plan promise to invest more in mental health care</a:t>
          </a:r>
        </a:p>
      </dsp:txBody>
      <dsp:txXfrm>
        <a:off x="1943099" y="370910"/>
        <a:ext cx="5829300" cy="243437"/>
      </dsp:txXfrm>
    </dsp:sp>
    <dsp:sp modelId="{1222EE77-C254-418F-AA89-FE8C7A9E115D}">
      <dsp:nvSpPr>
        <dsp:cNvPr id="0" name=""/>
        <dsp:cNvSpPr/>
      </dsp:nvSpPr>
      <dsp:spPr>
        <a:xfrm rot="10800000">
          <a:off x="0" y="43"/>
          <a:ext cx="1943100" cy="374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8193" tIns="85344" rIns="138193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Involve Primary Care</a:t>
          </a:r>
        </a:p>
      </dsp:txBody>
      <dsp:txXfrm rot="-10800000">
        <a:off x="0" y="43"/>
        <a:ext cx="1943100" cy="243437"/>
      </dsp:txXfrm>
    </dsp:sp>
    <dsp:sp modelId="{6596886C-6B54-493E-BC43-57DAC201C3C6}">
      <dsp:nvSpPr>
        <dsp:cNvPr id="0" name=""/>
        <dsp:cNvSpPr/>
      </dsp:nvSpPr>
      <dsp:spPr>
        <a:xfrm>
          <a:off x="1943099" y="0"/>
          <a:ext cx="5829300" cy="243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6" tIns="139700" rIns="11824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Involve primary care in leadership roles and change our structures to focus more on Place</a:t>
          </a:r>
        </a:p>
      </dsp:txBody>
      <dsp:txXfrm>
        <a:off x="1943099" y="0"/>
        <a:ext cx="5829300" cy="24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720"/>
          </a:xfrm>
          <a:prstGeom prst="rect">
            <a:avLst/>
          </a:prstGeom>
        </p:spPr>
        <p:txBody>
          <a:bodyPr vert="horz" lIns="107003" tIns="53502" rIns="107003" bIns="53502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1"/>
            <a:ext cx="4301543" cy="341720"/>
          </a:xfrm>
          <a:prstGeom prst="rect">
            <a:avLst/>
          </a:prstGeom>
        </p:spPr>
        <p:txBody>
          <a:bodyPr vert="horz" lIns="107003" tIns="53502" rIns="107003" bIns="53502" rtlCol="0"/>
          <a:lstStyle>
            <a:lvl1pPr algn="r">
              <a:defRPr sz="1400"/>
            </a:lvl1pPr>
          </a:lstStyle>
          <a:p>
            <a:fld id="{49487B44-3B37-074B-8AA6-6F78EC9F5BB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71938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03" tIns="53502" rIns="107003" bIns="535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2543"/>
            <a:ext cx="7941310" cy="2679250"/>
          </a:xfrm>
          <a:prstGeom prst="rect">
            <a:avLst/>
          </a:prstGeom>
        </p:spPr>
        <p:txBody>
          <a:bodyPr vert="horz" lIns="107003" tIns="53502" rIns="107003" bIns="53502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9131"/>
            <a:ext cx="4301543" cy="341719"/>
          </a:xfrm>
          <a:prstGeom prst="rect">
            <a:avLst/>
          </a:prstGeom>
        </p:spPr>
        <p:txBody>
          <a:bodyPr vert="horz" lIns="107003" tIns="53502" rIns="107003" bIns="53502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9131"/>
            <a:ext cx="4301543" cy="341719"/>
          </a:xfrm>
          <a:prstGeom prst="rect">
            <a:avLst/>
          </a:prstGeom>
        </p:spPr>
        <p:txBody>
          <a:bodyPr vert="horz" lIns="107003" tIns="53502" rIns="107003" bIns="53502" rtlCol="0" anchor="b"/>
          <a:lstStyle>
            <a:lvl1pPr algn="r">
              <a:defRPr sz="1400"/>
            </a:lvl1pPr>
          </a:lstStyle>
          <a:p>
            <a:fld id="{C7C5BDA2-65A9-6548-B345-E76C65E2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7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/>
              <a:t>12,000 staff circa £1bn</a:t>
            </a:r>
          </a:p>
          <a:p>
            <a:r>
              <a:rPr lang="en-GB" sz="2200" dirty="0"/>
              <a:t>Integrated</a:t>
            </a:r>
          </a:p>
          <a:p>
            <a:r>
              <a:rPr lang="en-GB" sz="2200" dirty="0"/>
              <a:t>Distance between us means focus on sharing not reconfiguring</a:t>
            </a:r>
          </a:p>
          <a:p>
            <a:r>
              <a:rPr lang="en-GB" sz="2200" dirty="0"/>
              <a:t>Logo </a:t>
            </a:r>
          </a:p>
          <a:p>
            <a:r>
              <a:rPr lang="en-GB" sz="2200" dirty="0"/>
              <a:t>Group is a system in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5BDA2-65A9-6548-B345-E76C65E2E0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0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Types of PC – Provider Leadership Board, Lead Provider and Shared Leadership – in all 3</a:t>
            </a:r>
          </a:p>
          <a:p>
            <a:r>
              <a:rPr lang="en-GB" dirty="0"/>
              <a:t>Could be called ‘Academy Style’</a:t>
            </a:r>
          </a:p>
          <a:p>
            <a:r>
              <a:rPr lang="en-GB" dirty="0"/>
              <a:t>Nominate Execs as accountable even when another Trust in the Group is leading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5BDA2-65A9-6548-B345-E76C65E2E0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3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/>
              <a:t>12,000 staff circa £1bn</a:t>
            </a:r>
          </a:p>
          <a:p>
            <a:r>
              <a:rPr lang="en-GB" sz="2200" dirty="0"/>
              <a:t>Integrated</a:t>
            </a:r>
          </a:p>
          <a:p>
            <a:r>
              <a:rPr lang="en-GB" sz="2200" dirty="0"/>
              <a:t>Distance between us means focus on sharing not reconfiguring</a:t>
            </a:r>
          </a:p>
          <a:p>
            <a:r>
              <a:rPr lang="en-GB" sz="2200" dirty="0"/>
              <a:t>Logo </a:t>
            </a:r>
          </a:p>
          <a:p>
            <a:r>
              <a:rPr lang="en-GB" sz="2200" dirty="0"/>
              <a:t>Group is a system in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5BDA2-65A9-6548-B345-E76C65E2E0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5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Provider collaboratives offer scale and ideas sharing which can improve the performance of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24F82-5253-472C-AC93-5BEAE3DDFF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62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5BDA2-65A9-6548-B345-E76C65E2E0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1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3BBF-EA52-4801-BCB4-DD063C748D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79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id="{EE6E0BEC-79F3-6D4B-91F2-A03B8D7ECA3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938673"/>
            <a:ext cx="9144000" cy="1209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31AD4A80-C86B-E14E-9D6C-44ABBEA4E946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79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3668105" cy="19389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5474"/>
            <a:ext cx="8229600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9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3668105" cy="19389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1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136525"/>
            <a:ext cx="3668105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283583"/>
                </a:solidFill>
                <a:latin typeface="FrutigerLTStd-Bold"/>
                <a:cs typeface="FrutigerLTStd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875474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0114F3A5-26A8-48A3-86DA-9463DC5C2793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3938673"/>
            <a:ext cx="9144000" cy="1209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7" r:id="rId4"/>
    <p:sldLayoutId id="214748366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FA3CF13-E414-874E-B5BE-9904CCBFEFC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76800" y="1516787"/>
            <a:ext cx="3926710" cy="1661993"/>
          </a:xfrm>
        </p:spPr>
        <p:txBody>
          <a:bodyPr/>
          <a:lstStyle/>
          <a:p>
            <a:pPr algn="r"/>
            <a:r>
              <a:rPr lang="en-GB" sz="3600" u="sng" dirty="0">
                <a:solidFill>
                  <a:srgbClr val="7030A0"/>
                </a:solidFill>
              </a:rPr>
              <a:t>Foundation Group Journey</a:t>
            </a:r>
            <a:br>
              <a:rPr lang="en-GB" sz="4000" u="sng" dirty="0">
                <a:solidFill>
                  <a:schemeClr val="accent1"/>
                </a:solidFill>
              </a:rPr>
            </a:br>
            <a:endParaRPr lang="en-US" sz="36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0B0A8DA-FB2E-B547-A2D7-3CBB9AC66AC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10199" y="2727325"/>
            <a:ext cx="3393311" cy="1046440"/>
          </a:xfrm>
        </p:spPr>
        <p:txBody>
          <a:bodyPr/>
          <a:lstStyle/>
          <a:p>
            <a:pPr algn="r"/>
            <a:r>
              <a:rPr lang="en-GB" sz="1600" dirty="0">
                <a:solidFill>
                  <a:srgbClr val="002060"/>
                </a:solidFill>
              </a:rPr>
              <a:t>Glen Burley, Chief Executive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The Foundation Group</a:t>
            </a:r>
          </a:p>
          <a:p>
            <a:pPr algn="r"/>
            <a:r>
              <a:rPr lang="en-GB" sz="1200" dirty="0">
                <a:solidFill>
                  <a:srgbClr val="002060"/>
                </a:solidFill>
                <a:latin typeface="Frutiger LT Std 55 Roman" panose="020B0602020204020204" pitchFamily="34" charset="0"/>
              </a:rPr>
              <a:t>South Warwickshire FT</a:t>
            </a:r>
          </a:p>
          <a:p>
            <a:pPr algn="r"/>
            <a:r>
              <a:rPr lang="en-GB" sz="1200" dirty="0">
                <a:solidFill>
                  <a:srgbClr val="002060"/>
                </a:solidFill>
                <a:latin typeface="Frutiger LT Std 55 Roman" panose="020B0602020204020204" pitchFamily="34" charset="0"/>
              </a:rPr>
              <a:t>George Eliot NHST</a:t>
            </a:r>
          </a:p>
          <a:p>
            <a:pPr algn="r"/>
            <a:r>
              <a:rPr lang="en-GB" sz="1200" dirty="0">
                <a:solidFill>
                  <a:srgbClr val="002060"/>
                </a:solidFill>
                <a:latin typeface="Frutiger LT Std 55 Roman" panose="020B0602020204020204" pitchFamily="34" charset="0"/>
              </a:rPr>
              <a:t>Wye Valley NHST</a:t>
            </a:r>
            <a:endParaRPr lang="en-US" sz="1600" dirty="0">
              <a:solidFill>
                <a:srgbClr val="002060"/>
              </a:solidFill>
              <a:latin typeface="Frutiger LT Std 55 Roman" panose="020B06020202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32A3-8338-4CD4-A5AC-7D69C739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325"/>
            <a:ext cx="8229600" cy="858308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Host Provider Initial Moves - We will…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3BA29F-BA68-46F9-95B7-92160C0CB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375085"/>
              </p:ext>
            </p:extLst>
          </p:nvPr>
        </p:nvGraphicFramePr>
        <p:xfrm>
          <a:off x="685800" y="822325"/>
          <a:ext cx="7772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77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E7AC-20EB-4437-84B2-0F58ECE8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06234"/>
            <a:ext cx="7543506" cy="85830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Provider Collaboratives -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76FB7-D74B-4CD2-8B6E-2797B0129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46125"/>
            <a:ext cx="5791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8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8CFD-8408-409D-932B-E75943DEC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6172200" cy="838200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Types of Provider Collaborative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14B818-1D15-4755-B2BF-E7702C72A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567" y="1064542"/>
            <a:ext cx="6542794" cy="31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7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id="{63978B8D-8BC3-4E33-9A56-0091BBCC5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59" y="333116"/>
            <a:ext cx="3283232" cy="41770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45" y="1926359"/>
            <a:ext cx="1643899" cy="121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01" y="822325"/>
            <a:ext cx="1643899" cy="94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11" y="2803525"/>
            <a:ext cx="1696593" cy="1061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11" y="262687"/>
            <a:ext cx="6179820" cy="858308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The Foundation Group</a:t>
            </a:r>
          </a:p>
        </p:txBody>
      </p:sp>
      <p:sp>
        <p:nvSpPr>
          <p:cNvPr id="5" name="Oval 4"/>
          <p:cNvSpPr/>
          <p:nvPr/>
        </p:nvSpPr>
        <p:spPr>
          <a:xfrm>
            <a:off x="4278484" y="2810012"/>
            <a:ext cx="329690" cy="374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2"/>
          </a:p>
        </p:txBody>
      </p:sp>
      <p:sp>
        <p:nvSpPr>
          <p:cNvPr id="6" name="Oval 5"/>
          <p:cNvSpPr/>
          <p:nvPr/>
        </p:nvSpPr>
        <p:spPr>
          <a:xfrm>
            <a:off x="4762094" y="2803524"/>
            <a:ext cx="293302" cy="222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2"/>
          </a:p>
        </p:txBody>
      </p:sp>
      <p:sp>
        <p:nvSpPr>
          <p:cNvPr id="7" name="Oval 6"/>
          <p:cNvSpPr/>
          <p:nvPr/>
        </p:nvSpPr>
        <p:spPr>
          <a:xfrm>
            <a:off x="4800600" y="2587235"/>
            <a:ext cx="216291" cy="216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2"/>
          </a:p>
        </p:txBody>
      </p:sp>
      <p:sp>
        <p:nvSpPr>
          <p:cNvPr id="3" name="TextBox 2"/>
          <p:cNvSpPr txBox="1"/>
          <p:nvPr/>
        </p:nvSpPr>
        <p:spPr>
          <a:xfrm>
            <a:off x="1327901" y="1355725"/>
            <a:ext cx="1643899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1" dirty="0"/>
              <a:t>Turnover £295m</a:t>
            </a:r>
          </a:p>
          <a:p>
            <a:pPr algn="ctr"/>
            <a:r>
              <a:rPr lang="en-GB" sz="1201" dirty="0"/>
              <a:t>4,100 staff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9432" y="333116"/>
            <a:ext cx="1351817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1" dirty="0"/>
              <a:t>Turnover £210m 3,000 staff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2038" y="2348091"/>
            <a:ext cx="1459962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1" dirty="0"/>
              <a:t>Turnover £370m </a:t>
            </a:r>
          </a:p>
          <a:p>
            <a:pPr algn="ctr"/>
            <a:r>
              <a:rPr lang="en-GB" sz="1201"/>
              <a:t>5,200 </a:t>
            </a:r>
            <a:r>
              <a:rPr lang="en-GB" sz="1201" dirty="0"/>
              <a:t>staff</a:t>
            </a:r>
          </a:p>
        </p:txBody>
      </p:sp>
      <p:cxnSp>
        <p:nvCxnSpPr>
          <p:cNvPr id="11" name="Straight Connector 10"/>
          <p:cNvCxnSpPr>
            <a:cxnSpLocks/>
            <a:stCxn id="1026" idx="3"/>
            <a:endCxn id="5" idx="1"/>
          </p:cNvCxnSpPr>
          <p:nvPr/>
        </p:nvCxnSpPr>
        <p:spPr>
          <a:xfrm>
            <a:off x="3012944" y="2535520"/>
            <a:ext cx="1313822" cy="329338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1027" idx="1"/>
            <a:endCxn id="7" idx="7"/>
          </p:cNvCxnSpPr>
          <p:nvPr/>
        </p:nvCxnSpPr>
        <p:spPr>
          <a:xfrm flipH="1">
            <a:off x="4985216" y="1296183"/>
            <a:ext cx="1829085" cy="1322727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12" idx="1"/>
            <a:endCxn id="6" idx="6"/>
          </p:cNvCxnSpPr>
          <p:nvPr/>
        </p:nvCxnSpPr>
        <p:spPr>
          <a:xfrm flipH="1" flipV="1">
            <a:off x="5055396" y="2914809"/>
            <a:ext cx="1745015" cy="41961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45295" y="3845792"/>
            <a:ext cx="1825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South Warwickshire NHS FT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1013" y="3160639"/>
            <a:ext cx="1459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Wye Valley NHST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4991" y="1778908"/>
            <a:ext cx="1745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George Eliot Hospital NHST</a:t>
            </a:r>
          </a:p>
        </p:txBody>
      </p:sp>
    </p:spTree>
    <p:extLst>
      <p:ext uri="{BB962C8B-B14F-4D97-AF65-F5344CB8AC3E}">
        <p14:creationId xmlns:p14="http://schemas.microsoft.com/office/powerpoint/2010/main" val="3647389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/>
      <p:bldP spid="8" grpId="0"/>
      <p:bldP spid="9" grpId="0"/>
      <p:bldP spid="10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5C0527F-F6DD-45AE-81FD-E02CD1BEC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t="12884" r="9366" b="14844"/>
          <a:stretch/>
        </p:blipFill>
        <p:spPr bwMode="auto">
          <a:xfrm>
            <a:off x="6324600" y="796049"/>
            <a:ext cx="2715128" cy="177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1A61AF-4ED9-4CFC-BB9F-75C347B2D15B}"/>
              </a:ext>
            </a:extLst>
          </p:cNvPr>
          <p:cNvSpPr txBox="1"/>
          <p:nvPr/>
        </p:nvSpPr>
        <p:spPr>
          <a:xfrm>
            <a:off x="304800" y="746125"/>
            <a:ext cx="71628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600" dirty="0"/>
              <a:t>Built out of South Warwickshire FT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600" dirty="0"/>
              <a:t>Trusts with common challenges and strategies</a:t>
            </a:r>
          </a:p>
          <a:p>
            <a:pPr marL="7429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Working across 2 ICSs with wider Provider Collaboratives</a:t>
            </a:r>
          </a:p>
          <a:p>
            <a:pPr marL="7429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Each member Trust is taking on a Place Lead Provider role</a:t>
            </a:r>
          </a:p>
          <a:p>
            <a:pPr marL="7429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‘Sharing best practice at pace’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; delivery and integration</a:t>
            </a:r>
          </a:p>
          <a:p>
            <a:pPr marL="7429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Benchmarking, ‘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relentless pursuit of excellence’</a:t>
            </a:r>
          </a:p>
          <a:p>
            <a:pPr marL="7429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Increasing leadership capacity and capability</a:t>
            </a:r>
          </a:p>
          <a:p>
            <a:pPr marL="7429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Doing things once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600" dirty="0"/>
              <a:t>Not a merger</a:t>
            </a:r>
          </a:p>
          <a:p>
            <a:pPr marL="7429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Each Trust maintains sovereignty and accountability and their organisational culture </a:t>
            </a:r>
          </a:p>
          <a:p>
            <a:pPr marL="7429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Common CEO and Chair with Managing Directors in each</a:t>
            </a:r>
          </a:p>
          <a:p>
            <a:pPr marL="7429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Committee in common (Group Strategy Committee)</a:t>
            </a:r>
          </a:p>
          <a:p>
            <a:pPr marL="7429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Using arms length company providing consultancy and some services to all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90BDA4-C344-44D9-BAE0-E000E2A38732}"/>
              </a:ext>
            </a:extLst>
          </p:cNvPr>
          <p:cNvSpPr txBox="1">
            <a:spLocks/>
          </p:cNvSpPr>
          <p:nvPr/>
        </p:nvSpPr>
        <p:spPr>
          <a:xfrm>
            <a:off x="304800" y="136525"/>
            <a:ext cx="8229600" cy="82891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kern="0" dirty="0">
                <a:solidFill>
                  <a:schemeClr val="accent4">
                    <a:lumMod val="75000"/>
                  </a:schemeClr>
                </a:solidFill>
                <a:latin typeface="FrutigerLTStd-Bold"/>
              </a:rPr>
              <a:t>Shared Leadership form of PC</a:t>
            </a:r>
          </a:p>
        </p:txBody>
      </p:sp>
    </p:spTree>
    <p:extLst>
      <p:ext uri="{BB962C8B-B14F-4D97-AF65-F5344CB8AC3E}">
        <p14:creationId xmlns:p14="http://schemas.microsoft.com/office/powerpoint/2010/main" val="41990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6A8017-14F5-4EFA-9D74-824A9784F6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74725"/>
            <a:ext cx="6705600" cy="3131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3D8F80-4562-4C92-AF03-8E2C156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001000" cy="553998"/>
          </a:xfrm>
        </p:spPr>
        <p:txBody>
          <a:bodyPr/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Operating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AFECE-2DB6-41EE-8EA8-CBE476234F1C}"/>
              </a:ext>
            </a:extLst>
          </p:cNvPr>
          <p:cNvSpPr txBox="1"/>
          <p:nvPr/>
        </p:nvSpPr>
        <p:spPr>
          <a:xfrm>
            <a:off x="7010400" y="669925"/>
            <a:ext cx="1295400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WHAT Board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C31AFC-720E-4436-B74D-E0DBA06DDA80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019800" y="946924"/>
            <a:ext cx="1638300" cy="59793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15A575-679C-4436-A4BA-FA9C1675818F}"/>
              </a:ext>
            </a:extLst>
          </p:cNvPr>
          <p:cNvSpPr txBox="1"/>
          <p:nvPr/>
        </p:nvSpPr>
        <p:spPr>
          <a:xfrm>
            <a:off x="6987540" y="441324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Associate Member</a:t>
            </a:r>
          </a:p>
        </p:txBody>
      </p:sp>
    </p:spTree>
    <p:extLst>
      <p:ext uri="{BB962C8B-B14F-4D97-AF65-F5344CB8AC3E}">
        <p14:creationId xmlns:p14="http://schemas.microsoft.com/office/powerpoint/2010/main" val="37717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FA3CF13-E414-874E-B5BE-9904CCBFEFC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57600" y="1431925"/>
            <a:ext cx="5145910" cy="1538883"/>
          </a:xfrm>
        </p:spPr>
        <p:txBody>
          <a:bodyPr/>
          <a:lstStyle/>
          <a:p>
            <a:pPr algn="r"/>
            <a:r>
              <a:rPr lang="en-GB" sz="3600" u="sng" dirty="0">
                <a:solidFill>
                  <a:srgbClr val="7030A0"/>
                </a:solidFill>
              </a:rPr>
              <a:t>Foundation Group </a:t>
            </a:r>
            <a:br>
              <a:rPr lang="en-GB" sz="3600" u="sng" dirty="0">
                <a:solidFill>
                  <a:srgbClr val="7030A0"/>
                </a:solidFill>
              </a:rPr>
            </a:br>
            <a:r>
              <a:rPr lang="en-GB" sz="2800" u="sng" dirty="0">
                <a:solidFill>
                  <a:srgbClr val="7030A0"/>
                </a:solidFill>
              </a:rPr>
              <a:t>Progress and Next Steps</a:t>
            </a:r>
            <a:br>
              <a:rPr lang="en-GB" sz="4000" u="sng" dirty="0">
                <a:solidFill>
                  <a:schemeClr val="accent1"/>
                </a:solidFill>
              </a:rPr>
            </a:br>
            <a:endParaRPr lang="en-US" sz="36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0B0A8DA-FB2E-B547-A2D7-3CBB9AC66AC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10199" y="2727325"/>
            <a:ext cx="3393311" cy="1046440"/>
          </a:xfrm>
        </p:spPr>
        <p:txBody>
          <a:bodyPr/>
          <a:lstStyle/>
          <a:p>
            <a:pPr algn="r"/>
            <a:r>
              <a:rPr lang="en-GB" sz="1600" dirty="0">
                <a:solidFill>
                  <a:srgbClr val="002060"/>
                </a:solidFill>
              </a:rPr>
              <a:t>Glen Burley, Chief Executive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The Foundation Group</a:t>
            </a:r>
          </a:p>
          <a:p>
            <a:pPr algn="r"/>
            <a:r>
              <a:rPr lang="en-GB" sz="1200" dirty="0">
                <a:solidFill>
                  <a:srgbClr val="002060"/>
                </a:solidFill>
                <a:latin typeface="Frutiger LT Std 55 Roman" panose="020B0602020204020204" pitchFamily="34" charset="0"/>
              </a:rPr>
              <a:t>South Warwickshire FT</a:t>
            </a:r>
          </a:p>
          <a:p>
            <a:pPr algn="r"/>
            <a:r>
              <a:rPr lang="en-GB" sz="1200" dirty="0">
                <a:solidFill>
                  <a:srgbClr val="002060"/>
                </a:solidFill>
                <a:latin typeface="Frutiger LT Std 55 Roman" panose="020B0602020204020204" pitchFamily="34" charset="0"/>
              </a:rPr>
              <a:t>George Eliot NHST</a:t>
            </a:r>
          </a:p>
          <a:p>
            <a:pPr algn="r"/>
            <a:r>
              <a:rPr lang="en-GB" sz="1200" dirty="0">
                <a:solidFill>
                  <a:srgbClr val="002060"/>
                </a:solidFill>
                <a:latin typeface="Frutiger LT Std 55 Roman" panose="020B0602020204020204" pitchFamily="34" charset="0"/>
              </a:rPr>
              <a:t>Wye Valley NHST</a:t>
            </a:r>
            <a:endParaRPr lang="en-US" sz="1600" dirty="0">
              <a:solidFill>
                <a:srgbClr val="002060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1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285881-7E20-458B-AFB3-BEA68565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2725"/>
            <a:ext cx="6179820" cy="685800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Progress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154F834-4AA1-46CB-A9D6-2ADB32616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956470"/>
              </p:ext>
            </p:extLst>
          </p:nvPr>
        </p:nvGraphicFramePr>
        <p:xfrm>
          <a:off x="1143000" y="754485"/>
          <a:ext cx="6781800" cy="3640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012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5571-5A3D-4E43-B9F2-7397000D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6705600" cy="553998"/>
          </a:xfrm>
        </p:spPr>
        <p:txBody>
          <a:bodyPr/>
          <a:lstStyle/>
          <a:p>
            <a:r>
              <a:rPr lang="en-GB" sz="3600" dirty="0"/>
              <a:t>Operating as a ‘host’ provider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C67EF-83BC-41E9-A2F5-05A7C512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46125"/>
            <a:ext cx="8077200" cy="35702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Sharing experiences and models across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Governance is a necessary ‘evil’ but not an outcome in its own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Clearly no one way to structure this, equally we will not get it right first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 should be judged by what we do with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ICS should be the servant of Place and hence we should spend more time there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Big changes in risk as the host model evolves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initially the service range will be narrow and familiar but this should change over time, particularly if successful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Trusts will need to be clear about the risks that they are directly taking on with others being passed to partners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Keen to avoid feeling like we’ve reinvented the CCG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Mindset of host provider really key, not sole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Need to demonstrate to other partners (especially primary care) that you can operate responsibly</a:t>
            </a:r>
          </a:p>
        </p:txBody>
      </p:sp>
    </p:spTree>
    <p:extLst>
      <p:ext uri="{BB962C8B-B14F-4D97-AF65-F5344CB8AC3E}">
        <p14:creationId xmlns:p14="http://schemas.microsoft.com/office/powerpoint/2010/main" val="4141745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61F09B21A804F824D0804817B9451" ma:contentTypeVersion="13" ma:contentTypeDescription="Create a new document." ma:contentTypeScope="" ma:versionID="25a5884fc7d9c97f01225f592dd093a8">
  <xsd:schema xmlns:xsd="http://www.w3.org/2001/XMLSchema" xmlns:xs="http://www.w3.org/2001/XMLSchema" xmlns:p="http://schemas.microsoft.com/office/2006/metadata/properties" xmlns:ns2="47dd78af-cfc5-4e7a-8799-591ad7ced2cf" xmlns:ns3="91879da0-9969-4788-bbb1-7f1899c198fe" targetNamespace="http://schemas.microsoft.com/office/2006/metadata/properties" ma:root="true" ma:fieldsID="cf1bd64b2287d6d71abedc4a55e9ddae" ns2:_="" ns3:_="">
    <xsd:import namespace="47dd78af-cfc5-4e7a-8799-591ad7ced2cf"/>
    <xsd:import namespace="91879da0-9969-4788-bbb1-7f1899c19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d78af-cfc5-4e7a-8799-591ad7ce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79da0-9969-4788-bbb1-7f1899c19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85E310-9912-45AA-A01E-E82BA997879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1DDEAB9-D9D6-4A7F-99A3-B793302F33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2FCB8D-4CF3-4DCD-8C54-AC32212E9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d78af-cfc5-4e7a-8799-591ad7ced2cf"/>
    <ds:schemaRef ds:uri="91879da0-9969-4788-bbb1-7f1899c19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719</Words>
  <Application>Microsoft Office PowerPoint</Application>
  <PresentationFormat>Custom</PresentationFormat>
  <Paragraphs>104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Frutiger LT Std 55 Roman</vt:lpstr>
      <vt:lpstr>FrutigerLTStd-Bold</vt:lpstr>
      <vt:lpstr>Office Theme</vt:lpstr>
      <vt:lpstr>Foundation Group Journey </vt:lpstr>
      <vt:lpstr>Provider Collaboratives - Benefits</vt:lpstr>
      <vt:lpstr>Types of Provider Collaborative</vt:lpstr>
      <vt:lpstr>The Foundation Group</vt:lpstr>
      <vt:lpstr>PowerPoint Presentation</vt:lpstr>
      <vt:lpstr>Operating Model</vt:lpstr>
      <vt:lpstr>Foundation Group  Progress and Next Steps </vt:lpstr>
      <vt:lpstr>Progress</vt:lpstr>
      <vt:lpstr>Operating as a ‘host’ provider</vt:lpstr>
      <vt:lpstr>Host Provider Initial Moves - We will…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Group Presentations Cover Graphic - Flat Images</dc:title>
  <dc:creator>Amelia Old</dc:creator>
  <cp:lastModifiedBy>Bobby Ancil</cp:lastModifiedBy>
  <cp:revision>62</cp:revision>
  <cp:lastPrinted>2022-01-24T14:22:58Z</cp:lastPrinted>
  <dcterms:created xsi:type="dcterms:W3CDTF">2022-01-06T13:09:36Z</dcterms:created>
  <dcterms:modified xsi:type="dcterms:W3CDTF">2022-02-17T15:27:37Z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2022-01-06T00:00:00Z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2022-01-06T00:00:00Z</vt:filetime>
  </property>
  <property fmtid="{D5CDD505-2E9C-101B-9397-08002B2CF9AE}" pid="5" name="ContentTypeId">
    <vt:lpwstr>0x01010036361F09B21A804F824D0804817B9451</vt:lpwstr>
  </property>
</Properties>
</file>